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5"/>
  </p:sldMasterIdLst>
  <p:notesMasterIdLst>
    <p:notesMasterId r:id="rId37"/>
  </p:notesMasterIdLst>
  <p:handoutMasterIdLst>
    <p:handoutMasterId r:id="rId38"/>
  </p:handoutMasterIdLst>
  <p:sldIdLst>
    <p:sldId id="296" r:id="rId6"/>
    <p:sldId id="256" r:id="rId7"/>
    <p:sldId id="308" r:id="rId8"/>
    <p:sldId id="297" r:id="rId9"/>
    <p:sldId id="266" r:id="rId10"/>
    <p:sldId id="287" r:id="rId11"/>
    <p:sldId id="299" r:id="rId12"/>
    <p:sldId id="307" r:id="rId13"/>
    <p:sldId id="283" r:id="rId14"/>
    <p:sldId id="263" r:id="rId15"/>
    <p:sldId id="270" r:id="rId16"/>
    <p:sldId id="268" r:id="rId17"/>
    <p:sldId id="298" r:id="rId18"/>
    <p:sldId id="272" r:id="rId19"/>
    <p:sldId id="271" r:id="rId20"/>
    <p:sldId id="273" r:id="rId21"/>
    <p:sldId id="310" r:id="rId22"/>
    <p:sldId id="274" r:id="rId23"/>
    <p:sldId id="278" r:id="rId24"/>
    <p:sldId id="277" r:id="rId25"/>
    <p:sldId id="276" r:id="rId26"/>
    <p:sldId id="279" r:id="rId27"/>
    <p:sldId id="311" r:id="rId28"/>
    <p:sldId id="305" r:id="rId29"/>
    <p:sldId id="313" r:id="rId30"/>
    <p:sldId id="302" r:id="rId31"/>
    <p:sldId id="291" r:id="rId32"/>
    <p:sldId id="280" r:id="rId33"/>
    <p:sldId id="312" r:id="rId34"/>
    <p:sldId id="286" r:id="rId35"/>
    <p:sldId id="306"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4AB6"/>
    <a:srgbClr val="33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74E74-492C-4A1D-AD67-6C0C82BF83C5}" v="141" dt="2025-05-01T22:04:0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6" y="-372"/>
      </p:cViewPr>
      <p:guideLst>
        <p:guide orient="horz" pos="2160"/>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aw, Jean" userId="044b17b3-6e7b-4c9a-8e7f-046e429037d9" providerId="ADAL" clId="{92574E74-492C-4A1D-AD67-6C0C82BF83C5}"/>
    <pc:docChg chg="undo redo custSel addSld delSld modSld sldOrd">
      <pc:chgData name="Genaw, Jean" userId="044b17b3-6e7b-4c9a-8e7f-046e429037d9" providerId="ADAL" clId="{92574E74-492C-4A1D-AD67-6C0C82BF83C5}" dt="2025-05-02T00:28:30.344" v="2899" actId="20577"/>
      <pc:docMkLst>
        <pc:docMk/>
      </pc:docMkLst>
      <pc:sldChg chg="delSp modSp mod">
        <pc:chgData name="Genaw, Jean" userId="044b17b3-6e7b-4c9a-8e7f-046e429037d9" providerId="ADAL" clId="{92574E74-492C-4A1D-AD67-6C0C82BF83C5}" dt="2025-04-28T20:28:44.675" v="175"/>
        <pc:sldMkLst>
          <pc:docMk/>
          <pc:sldMk cId="0" sldId="256"/>
        </pc:sldMkLst>
        <pc:spChg chg="mod">
          <ac:chgData name="Genaw, Jean" userId="044b17b3-6e7b-4c9a-8e7f-046e429037d9" providerId="ADAL" clId="{92574E74-492C-4A1D-AD67-6C0C82BF83C5}" dt="2025-04-22T19:50:57.255" v="3" actId="27636"/>
          <ac:spMkLst>
            <pc:docMk/>
            <pc:sldMk cId="0" sldId="256"/>
            <ac:spMk id="3074" creationId="{F6AE1666-DE3D-4B0A-ADF3-9C46974E8FEC}"/>
          </ac:spMkLst>
        </pc:spChg>
        <pc:spChg chg="mod">
          <ac:chgData name="Genaw, Jean" userId="044b17b3-6e7b-4c9a-8e7f-046e429037d9" providerId="ADAL" clId="{92574E74-492C-4A1D-AD67-6C0C82BF83C5}" dt="2025-04-28T20:23:14.396" v="147" actId="27636"/>
          <ac:spMkLst>
            <pc:docMk/>
            <pc:sldMk cId="0" sldId="256"/>
            <ac:spMk id="3075" creationId="{3FA1B167-4F89-4A49-8149-A923FF469418}"/>
          </ac:spMkLst>
        </pc:spChg>
      </pc:sldChg>
      <pc:sldChg chg="delSp modSp mod">
        <pc:chgData name="Genaw, Jean" userId="044b17b3-6e7b-4c9a-8e7f-046e429037d9" providerId="ADAL" clId="{92574E74-492C-4A1D-AD67-6C0C82BF83C5}" dt="2025-05-01T15:33:32.785" v="2765" actId="6549"/>
        <pc:sldMkLst>
          <pc:docMk/>
          <pc:sldMk cId="0" sldId="263"/>
        </pc:sldMkLst>
        <pc:spChg chg="mod">
          <ac:chgData name="Genaw, Jean" userId="044b17b3-6e7b-4c9a-8e7f-046e429037d9" providerId="ADAL" clId="{92574E74-492C-4A1D-AD67-6C0C82BF83C5}" dt="2025-04-28T20:27:50.475" v="167"/>
          <ac:spMkLst>
            <pc:docMk/>
            <pc:sldMk cId="0" sldId="263"/>
            <ac:spMk id="10242" creationId="{9BD1D235-A32D-4F97-90BC-AC6917685169}"/>
          </ac:spMkLst>
        </pc:spChg>
        <pc:spChg chg="mod">
          <ac:chgData name="Genaw, Jean" userId="044b17b3-6e7b-4c9a-8e7f-046e429037d9" providerId="ADAL" clId="{92574E74-492C-4A1D-AD67-6C0C82BF83C5}" dt="2025-05-01T15:33:32.785" v="2765" actId="6549"/>
          <ac:spMkLst>
            <pc:docMk/>
            <pc:sldMk cId="0" sldId="263"/>
            <ac:spMk id="16387" creationId="{3287E966-21A6-468F-A678-3A5AA71022B6}"/>
          </ac:spMkLst>
        </pc:spChg>
      </pc:sldChg>
      <pc:sldChg chg="addSp delSp modSp mod">
        <pc:chgData name="Genaw, Jean" userId="044b17b3-6e7b-4c9a-8e7f-046e429037d9" providerId="ADAL" clId="{92574E74-492C-4A1D-AD67-6C0C82BF83C5}" dt="2025-05-01T22:04:00.384" v="2838" actId="20577"/>
        <pc:sldMkLst>
          <pc:docMk/>
          <pc:sldMk cId="0" sldId="266"/>
        </pc:sldMkLst>
        <pc:spChg chg="add mod">
          <ac:chgData name="Genaw, Jean" userId="044b17b3-6e7b-4c9a-8e7f-046e429037d9" providerId="ADAL" clId="{92574E74-492C-4A1D-AD67-6C0C82BF83C5}" dt="2025-05-01T15:27:45.596" v="2656"/>
          <ac:spMkLst>
            <pc:docMk/>
            <pc:sldMk cId="0" sldId="266"/>
            <ac:spMk id="5" creationId="{90697FC9-2EFB-4956-7562-74B4FD4FEE64}"/>
          </ac:spMkLst>
        </pc:spChg>
        <pc:spChg chg="add mod">
          <ac:chgData name="Genaw, Jean" userId="044b17b3-6e7b-4c9a-8e7f-046e429037d9" providerId="ADAL" clId="{92574E74-492C-4A1D-AD67-6C0C82BF83C5}" dt="2025-05-01T22:03:26.902" v="2833" actId="207"/>
          <ac:spMkLst>
            <pc:docMk/>
            <pc:sldMk cId="0" sldId="266"/>
            <ac:spMk id="6" creationId="{A8F16473-8357-C0A9-998E-4D65A0CC3A1A}"/>
          </ac:spMkLst>
        </pc:spChg>
        <pc:spChg chg="del mod">
          <ac:chgData name="Genaw, Jean" userId="044b17b3-6e7b-4c9a-8e7f-046e429037d9" providerId="ADAL" clId="{92574E74-492C-4A1D-AD67-6C0C82BF83C5}" dt="2025-05-01T20:48:21.316" v="2831"/>
          <ac:spMkLst>
            <pc:docMk/>
            <pc:sldMk cId="0" sldId="266"/>
            <ac:spMk id="20484" creationId="{5AFF8E27-026B-4A4B-AEDC-9F0A0DA5AC51}"/>
          </ac:spMkLst>
        </pc:spChg>
        <pc:grpChg chg="add mod">
          <ac:chgData name="Genaw, Jean" userId="044b17b3-6e7b-4c9a-8e7f-046e429037d9" providerId="ADAL" clId="{92574E74-492C-4A1D-AD67-6C0C82BF83C5}" dt="2025-05-01T15:27:50.037" v="2657" actId="1076"/>
          <ac:grpSpMkLst>
            <pc:docMk/>
            <pc:sldMk cId="0" sldId="266"/>
            <ac:grpSpMk id="4" creationId="{7C83CC44-2EA2-A799-AB4E-2D1271994B59}"/>
          </ac:grpSpMkLst>
        </pc:grpChg>
        <pc:graphicFrameChg chg="mod modGraphic">
          <ac:chgData name="Genaw, Jean" userId="044b17b3-6e7b-4c9a-8e7f-046e429037d9" providerId="ADAL" clId="{92574E74-492C-4A1D-AD67-6C0C82BF83C5}" dt="2025-05-01T22:04:00.384" v="2838" actId="20577"/>
          <ac:graphicFrameMkLst>
            <pc:docMk/>
            <pc:sldMk cId="0" sldId="266"/>
            <ac:graphicFrameMk id="23557" creationId="{C373B6F6-5B81-0082-AF5A-6395AF2C086D}"/>
          </ac:graphicFrameMkLst>
        </pc:graphicFrameChg>
        <pc:picChg chg="add del">
          <ac:chgData name="Genaw, Jean" userId="044b17b3-6e7b-4c9a-8e7f-046e429037d9" providerId="ADAL" clId="{92574E74-492C-4A1D-AD67-6C0C82BF83C5}" dt="2025-05-01T15:26:10.273" v="2650" actId="22"/>
          <ac:picMkLst>
            <pc:docMk/>
            <pc:sldMk cId="0" sldId="266"/>
            <ac:picMk id="3" creationId="{5CA5FE20-71B5-A3E5-A871-40146CBD1A6F}"/>
          </ac:picMkLst>
        </pc:picChg>
      </pc:sldChg>
      <pc:sldChg chg="modSp mod">
        <pc:chgData name="Genaw, Jean" userId="044b17b3-6e7b-4c9a-8e7f-046e429037d9" providerId="ADAL" clId="{92574E74-492C-4A1D-AD67-6C0C82BF83C5}" dt="2025-04-29T16:07:34.508" v="2243" actId="255"/>
        <pc:sldMkLst>
          <pc:docMk/>
          <pc:sldMk cId="0" sldId="268"/>
        </pc:sldMkLst>
        <pc:spChg chg="mod">
          <ac:chgData name="Genaw, Jean" userId="044b17b3-6e7b-4c9a-8e7f-046e429037d9" providerId="ADAL" clId="{92574E74-492C-4A1D-AD67-6C0C82BF83C5}" dt="2025-04-28T21:01:58.232" v="1029" actId="115"/>
          <ac:spMkLst>
            <pc:docMk/>
            <pc:sldMk cId="0" sldId="268"/>
            <ac:spMk id="14339" creationId="{894B32A1-0306-4EC0-BA30-03F6E016D8D0}"/>
          </ac:spMkLst>
        </pc:spChg>
        <pc:spChg chg="mod">
          <ac:chgData name="Genaw, Jean" userId="044b17b3-6e7b-4c9a-8e7f-046e429037d9" providerId="ADAL" clId="{92574E74-492C-4A1D-AD67-6C0C82BF83C5}" dt="2025-04-29T16:07:34.508" v="2243" actId="255"/>
          <ac:spMkLst>
            <pc:docMk/>
            <pc:sldMk cId="0" sldId="268"/>
            <ac:spMk id="30724" creationId="{529F467F-6685-41A3-85FC-1213FE04FDF3}"/>
          </ac:spMkLst>
        </pc:spChg>
      </pc:sldChg>
      <pc:sldChg chg="delSp modSp mod">
        <pc:chgData name="Genaw, Jean" userId="044b17b3-6e7b-4c9a-8e7f-046e429037d9" providerId="ADAL" clId="{92574E74-492C-4A1D-AD67-6C0C82BF83C5}" dt="2025-05-01T15:34:06.291" v="2766" actId="20577"/>
        <pc:sldMkLst>
          <pc:docMk/>
          <pc:sldMk cId="0" sldId="270"/>
        </pc:sldMkLst>
        <pc:spChg chg="mod">
          <ac:chgData name="Genaw, Jean" userId="044b17b3-6e7b-4c9a-8e7f-046e429037d9" providerId="ADAL" clId="{92574E74-492C-4A1D-AD67-6C0C82BF83C5}" dt="2025-05-01T15:34:06.291" v="2766" actId="20577"/>
          <ac:spMkLst>
            <pc:docMk/>
            <pc:sldMk cId="0" sldId="270"/>
            <ac:spMk id="2" creationId="{96BFB248-32D8-7711-5C4F-A1A47D9BBD78}"/>
          </ac:spMkLst>
        </pc:spChg>
        <pc:spChg chg="mod">
          <ac:chgData name="Genaw, Jean" userId="044b17b3-6e7b-4c9a-8e7f-046e429037d9" providerId="ADAL" clId="{92574E74-492C-4A1D-AD67-6C0C82BF83C5}" dt="2025-04-28T20:50:54.312" v="567" actId="6549"/>
          <ac:spMkLst>
            <pc:docMk/>
            <pc:sldMk cId="0" sldId="270"/>
            <ac:spMk id="26628" creationId="{12810794-F8F3-4DE6-9795-1B674175B891}"/>
          </ac:spMkLst>
        </pc:spChg>
        <pc:spChg chg="mod">
          <ac:chgData name="Genaw, Jean" userId="044b17b3-6e7b-4c9a-8e7f-046e429037d9" providerId="ADAL" clId="{92574E74-492C-4A1D-AD67-6C0C82BF83C5}" dt="2025-04-28T20:57:44.185" v="853" actId="27636"/>
          <ac:spMkLst>
            <pc:docMk/>
            <pc:sldMk cId="0" sldId="270"/>
            <ac:spMk id="31747" creationId="{86158ACE-759E-4402-875F-1840B12E66AE}"/>
          </ac:spMkLst>
        </pc:spChg>
      </pc:sldChg>
      <pc:sldChg chg="modSp mod">
        <pc:chgData name="Genaw, Jean" userId="044b17b3-6e7b-4c9a-8e7f-046e429037d9" providerId="ADAL" clId="{92574E74-492C-4A1D-AD67-6C0C82BF83C5}" dt="2025-05-02T00:28:30.344" v="2899" actId="20577"/>
        <pc:sldMkLst>
          <pc:docMk/>
          <pc:sldMk cId="0" sldId="271"/>
        </pc:sldMkLst>
        <pc:spChg chg="mod">
          <ac:chgData name="Genaw, Jean" userId="044b17b3-6e7b-4c9a-8e7f-046e429037d9" providerId="ADAL" clId="{92574E74-492C-4A1D-AD67-6C0C82BF83C5}" dt="2025-04-28T20:27:50.475" v="167"/>
          <ac:spMkLst>
            <pc:docMk/>
            <pc:sldMk cId="0" sldId="271"/>
            <ac:spMk id="17410" creationId="{7B34C617-E62C-48F8-B707-34AF8ACF77FC}"/>
          </ac:spMkLst>
        </pc:spChg>
        <pc:spChg chg="mod">
          <ac:chgData name="Genaw, Jean" userId="044b17b3-6e7b-4c9a-8e7f-046e429037d9" providerId="ADAL" clId="{92574E74-492C-4A1D-AD67-6C0C82BF83C5}" dt="2025-04-28T21:07:19.672" v="1089" actId="20577"/>
          <ac:spMkLst>
            <pc:docMk/>
            <pc:sldMk cId="0" sldId="271"/>
            <ac:spMk id="34820" creationId="{35C0BF73-994D-4384-A128-DA3C0B4AFA45}"/>
          </ac:spMkLst>
        </pc:spChg>
        <pc:spChg chg="mod">
          <ac:chgData name="Genaw, Jean" userId="044b17b3-6e7b-4c9a-8e7f-046e429037d9" providerId="ADAL" clId="{92574E74-492C-4A1D-AD67-6C0C82BF83C5}" dt="2025-05-02T00:28:30.344" v="2899" actId="20577"/>
          <ac:spMkLst>
            <pc:docMk/>
            <pc:sldMk cId="0" sldId="271"/>
            <ac:spMk id="35843" creationId="{305E4B2F-6E14-43B2-96A9-B369880F00F6}"/>
          </ac:spMkLst>
        </pc:spChg>
      </pc:sldChg>
      <pc:sldChg chg="modSp mod">
        <pc:chgData name="Genaw, Jean" userId="044b17b3-6e7b-4c9a-8e7f-046e429037d9" providerId="ADAL" clId="{92574E74-492C-4A1D-AD67-6C0C82BF83C5}" dt="2025-04-28T21:06:02.834" v="1060" actId="27636"/>
        <pc:sldMkLst>
          <pc:docMk/>
          <pc:sldMk cId="0" sldId="272"/>
        </pc:sldMkLst>
        <pc:spChg chg="mod">
          <ac:chgData name="Genaw, Jean" userId="044b17b3-6e7b-4c9a-8e7f-046e429037d9" providerId="ADAL" clId="{92574E74-492C-4A1D-AD67-6C0C82BF83C5}" dt="2025-04-28T21:06:02.834" v="1059" actId="27636"/>
          <ac:spMkLst>
            <pc:docMk/>
            <pc:sldMk cId="0" sldId="272"/>
            <ac:spMk id="32771" creationId="{098013B6-F261-40CC-AD8C-4FC3C5AC9C8A}"/>
          </ac:spMkLst>
        </pc:spChg>
        <pc:spChg chg="mod">
          <ac:chgData name="Genaw, Jean" userId="044b17b3-6e7b-4c9a-8e7f-046e429037d9" providerId="ADAL" clId="{92574E74-492C-4A1D-AD67-6C0C82BF83C5}" dt="2025-04-28T21:06:02.834" v="1060" actId="27636"/>
          <ac:spMkLst>
            <pc:docMk/>
            <pc:sldMk cId="0" sldId="272"/>
            <ac:spMk id="32772" creationId="{F0ED032D-5B8F-45F2-BF94-66A7186DADD7}"/>
          </ac:spMkLst>
        </pc:spChg>
      </pc:sldChg>
      <pc:sldChg chg="addSp modSp mod">
        <pc:chgData name="Genaw, Jean" userId="044b17b3-6e7b-4c9a-8e7f-046e429037d9" providerId="ADAL" clId="{92574E74-492C-4A1D-AD67-6C0C82BF83C5}" dt="2025-04-29T15:07:23.403" v="1520" actId="14100"/>
        <pc:sldMkLst>
          <pc:docMk/>
          <pc:sldMk cId="0" sldId="273"/>
        </pc:sldMkLst>
        <pc:spChg chg="add mod">
          <ac:chgData name="Genaw, Jean" userId="044b17b3-6e7b-4c9a-8e7f-046e429037d9" providerId="ADAL" clId="{92574E74-492C-4A1D-AD67-6C0C82BF83C5}" dt="2025-04-29T15:06:27.090" v="1492" actId="6549"/>
          <ac:spMkLst>
            <pc:docMk/>
            <pc:sldMk cId="0" sldId="273"/>
            <ac:spMk id="2" creationId="{E28275FE-EE48-FF64-7276-3F9481DC02FB}"/>
          </ac:spMkLst>
        </pc:spChg>
        <pc:spChg chg="mod">
          <ac:chgData name="Genaw, Jean" userId="044b17b3-6e7b-4c9a-8e7f-046e429037d9" providerId="ADAL" clId="{92574E74-492C-4A1D-AD67-6C0C82BF83C5}" dt="2025-04-29T14:53:37.982" v="1238" actId="21"/>
          <ac:spMkLst>
            <pc:docMk/>
            <pc:sldMk cId="0" sldId="273"/>
            <ac:spMk id="19458" creationId="{B4F5827C-FF07-444C-850B-5441C1724DFA}"/>
          </ac:spMkLst>
        </pc:spChg>
        <pc:spChg chg="mod">
          <ac:chgData name="Genaw, Jean" userId="044b17b3-6e7b-4c9a-8e7f-046e429037d9" providerId="ADAL" clId="{92574E74-492C-4A1D-AD67-6C0C82BF83C5}" dt="2025-04-29T15:05:37.925" v="1484" actId="20577"/>
          <ac:spMkLst>
            <pc:docMk/>
            <pc:sldMk cId="0" sldId="273"/>
            <ac:spMk id="36867" creationId="{382CC887-5A7E-4762-983E-5777E582D914}"/>
          </ac:spMkLst>
        </pc:spChg>
        <pc:spChg chg="mod">
          <ac:chgData name="Genaw, Jean" userId="044b17b3-6e7b-4c9a-8e7f-046e429037d9" providerId="ADAL" clId="{92574E74-492C-4A1D-AD67-6C0C82BF83C5}" dt="2025-04-29T15:07:23.403" v="1520" actId="14100"/>
          <ac:spMkLst>
            <pc:docMk/>
            <pc:sldMk cId="0" sldId="273"/>
            <ac:spMk id="36868" creationId="{9A7F4E79-1DE4-4311-9FEA-322E2CE242CD}"/>
          </ac:spMkLst>
        </pc:spChg>
      </pc:sldChg>
      <pc:sldChg chg="modSp mod">
        <pc:chgData name="Genaw, Jean" userId="044b17b3-6e7b-4c9a-8e7f-046e429037d9" providerId="ADAL" clId="{92574E74-492C-4A1D-AD67-6C0C82BF83C5}" dt="2025-04-29T16:08:10.664" v="2245" actId="20577"/>
        <pc:sldMkLst>
          <pc:docMk/>
          <pc:sldMk cId="0" sldId="274"/>
        </pc:sldMkLst>
        <pc:spChg chg="mod">
          <ac:chgData name="Genaw, Jean" userId="044b17b3-6e7b-4c9a-8e7f-046e429037d9" providerId="ADAL" clId="{92574E74-492C-4A1D-AD67-6C0C82BF83C5}" dt="2025-04-29T15:15:32.070" v="1619" actId="14100"/>
          <ac:spMkLst>
            <pc:docMk/>
            <pc:sldMk cId="0" sldId="274"/>
            <ac:spMk id="20482" creationId="{F8127BD4-85B8-4685-B1DB-94C36799F28C}"/>
          </ac:spMkLst>
        </pc:spChg>
        <pc:spChg chg="mod">
          <ac:chgData name="Genaw, Jean" userId="044b17b3-6e7b-4c9a-8e7f-046e429037d9" providerId="ADAL" clId="{92574E74-492C-4A1D-AD67-6C0C82BF83C5}" dt="2025-04-29T16:08:10.664" v="2245" actId="20577"/>
          <ac:spMkLst>
            <pc:docMk/>
            <pc:sldMk cId="0" sldId="274"/>
            <ac:spMk id="38915" creationId="{122E94FF-8230-493C-B88C-82831FBBA02E}"/>
          </ac:spMkLst>
        </pc:spChg>
        <pc:spChg chg="mod">
          <ac:chgData name="Genaw, Jean" userId="044b17b3-6e7b-4c9a-8e7f-046e429037d9" providerId="ADAL" clId="{92574E74-492C-4A1D-AD67-6C0C82BF83C5}" dt="2025-04-29T16:05:16.761" v="2231" actId="20577"/>
          <ac:spMkLst>
            <pc:docMk/>
            <pc:sldMk cId="0" sldId="274"/>
            <ac:spMk id="38917" creationId="{280A659C-477E-4988-B163-BE427BC2AE35}"/>
          </ac:spMkLst>
        </pc:spChg>
        <pc:picChg chg="mod">
          <ac:chgData name="Genaw, Jean" userId="044b17b3-6e7b-4c9a-8e7f-046e429037d9" providerId="ADAL" clId="{92574E74-492C-4A1D-AD67-6C0C82BF83C5}" dt="2025-04-29T15:22:43.763" v="1917" actId="1076"/>
          <ac:picMkLst>
            <pc:docMk/>
            <pc:sldMk cId="0" sldId="274"/>
            <ac:picMk id="38916" creationId="{4D4D93F9-87EF-44C9-B235-9B77D48521FD}"/>
          </ac:picMkLst>
        </pc:picChg>
      </pc:sldChg>
      <pc:sldChg chg="delSp modSp mod">
        <pc:chgData name="Genaw, Jean" userId="044b17b3-6e7b-4c9a-8e7f-046e429037d9" providerId="ADAL" clId="{92574E74-492C-4A1D-AD67-6C0C82BF83C5}" dt="2025-04-29T16:08:45.393" v="2246" actId="1076"/>
        <pc:sldMkLst>
          <pc:docMk/>
          <pc:sldMk cId="0" sldId="276"/>
        </pc:sldMkLst>
        <pc:spChg chg="mod">
          <ac:chgData name="Genaw, Jean" userId="044b17b3-6e7b-4c9a-8e7f-046e429037d9" providerId="ADAL" clId="{92574E74-492C-4A1D-AD67-6C0C82BF83C5}" dt="2025-04-29T15:57:45.026" v="2155" actId="20577"/>
          <ac:spMkLst>
            <pc:docMk/>
            <pc:sldMk cId="0" sldId="276"/>
            <ac:spMk id="23555" creationId="{9193471C-6EEF-4ABA-A3A6-0E0BC107DA26}"/>
          </ac:spMkLst>
        </pc:spChg>
        <pc:picChg chg="mod">
          <ac:chgData name="Genaw, Jean" userId="044b17b3-6e7b-4c9a-8e7f-046e429037d9" providerId="ADAL" clId="{92574E74-492C-4A1D-AD67-6C0C82BF83C5}" dt="2025-04-29T16:08:45.393" v="2246" actId="1076"/>
          <ac:picMkLst>
            <pc:docMk/>
            <pc:sldMk cId="0" sldId="276"/>
            <ac:picMk id="45062" creationId="{D5030693-C637-4F10-8C7B-D4123AB5D530}"/>
          </ac:picMkLst>
        </pc:picChg>
      </pc:sldChg>
      <pc:sldChg chg="modSp mod ord">
        <pc:chgData name="Genaw, Jean" userId="044b17b3-6e7b-4c9a-8e7f-046e429037d9" providerId="ADAL" clId="{92574E74-492C-4A1D-AD67-6C0C82BF83C5}" dt="2025-04-29T16:11:36.579" v="2286"/>
        <pc:sldMkLst>
          <pc:docMk/>
          <pc:sldMk cId="0" sldId="277"/>
        </pc:sldMkLst>
        <pc:spChg chg="mod">
          <ac:chgData name="Genaw, Jean" userId="044b17b3-6e7b-4c9a-8e7f-046e429037d9" providerId="ADAL" clId="{92574E74-492C-4A1D-AD67-6C0C82BF83C5}" dt="2025-04-29T16:11:24.289" v="2284" actId="20577"/>
          <ac:spMkLst>
            <pc:docMk/>
            <pc:sldMk cId="0" sldId="277"/>
            <ac:spMk id="47107" creationId="{9F4CE82D-73AC-46C2-8E93-7DCBD0D9F4DE}"/>
          </ac:spMkLst>
        </pc:spChg>
      </pc:sldChg>
      <pc:sldChg chg="modSp mod">
        <pc:chgData name="Genaw, Jean" userId="044b17b3-6e7b-4c9a-8e7f-046e429037d9" providerId="ADAL" clId="{92574E74-492C-4A1D-AD67-6C0C82BF83C5}" dt="2025-04-29T15:54:14.757" v="2132" actId="27636"/>
        <pc:sldMkLst>
          <pc:docMk/>
          <pc:sldMk cId="0" sldId="278"/>
        </pc:sldMkLst>
        <pc:spChg chg="mod">
          <ac:chgData name="Genaw, Jean" userId="044b17b3-6e7b-4c9a-8e7f-046e429037d9" providerId="ADAL" clId="{92574E74-492C-4A1D-AD67-6C0C82BF83C5}" dt="2025-04-29T15:22:57.400" v="1919" actId="121"/>
          <ac:spMkLst>
            <pc:docMk/>
            <pc:sldMk cId="0" sldId="278"/>
            <ac:spMk id="21506" creationId="{A7FF9055-A40F-49E5-82C2-074E111DFEC4}"/>
          </ac:spMkLst>
        </pc:spChg>
        <pc:spChg chg="mod">
          <ac:chgData name="Genaw, Jean" userId="044b17b3-6e7b-4c9a-8e7f-046e429037d9" providerId="ADAL" clId="{92574E74-492C-4A1D-AD67-6C0C82BF83C5}" dt="2025-04-29T15:54:14.757" v="2132" actId="27636"/>
          <ac:spMkLst>
            <pc:docMk/>
            <pc:sldMk cId="0" sldId="278"/>
            <ac:spMk id="40963" creationId="{716F3E0A-C16A-4B07-8045-EBF17DD431ED}"/>
          </ac:spMkLst>
        </pc:spChg>
        <pc:spChg chg="mod">
          <ac:chgData name="Genaw, Jean" userId="044b17b3-6e7b-4c9a-8e7f-046e429037d9" providerId="ADAL" clId="{92574E74-492C-4A1D-AD67-6C0C82BF83C5}" dt="2025-04-29T15:23:45.385" v="1950" actId="121"/>
          <ac:spMkLst>
            <pc:docMk/>
            <pc:sldMk cId="0" sldId="278"/>
            <ac:spMk id="40964" creationId="{F3205DCF-FFBB-4FA5-A52E-9449365BF538}"/>
          </ac:spMkLst>
        </pc:spChg>
      </pc:sldChg>
      <pc:sldChg chg="modSp mod">
        <pc:chgData name="Genaw, Jean" userId="044b17b3-6e7b-4c9a-8e7f-046e429037d9" providerId="ADAL" clId="{92574E74-492C-4A1D-AD67-6C0C82BF83C5}" dt="2025-04-29T16:37:35.457" v="2335" actId="20577"/>
        <pc:sldMkLst>
          <pc:docMk/>
          <pc:sldMk cId="0" sldId="279"/>
        </pc:sldMkLst>
        <pc:spChg chg="mod">
          <ac:chgData name="Genaw, Jean" userId="044b17b3-6e7b-4c9a-8e7f-046e429037d9" providerId="ADAL" clId="{92574E74-492C-4A1D-AD67-6C0C82BF83C5}" dt="2025-04-29T16:37:35.457" v="2335" actId="20577"/>
          <ac:spMkLst>
            <pc:docMk/>
            <pc:sldMk cId="0" sldId="279"/>
            <ac:spMk id="25602" creationId="{BECF22E1-05A5-41E8-8FBC-F7A302BE2690}"/>
          </ac:spMkLst>
        </pc:spChg>
        <pc:spChg chg="mod">
          <ac:chgData name="Genaw, Jean" userId="044b17b3-6e7b-4c9a-8e7f-046e429037d9" providerId="ADAL" clId="{92574E74-492C-4A1D-AD67-6C0C82BF83C5}" dt="2025-04-29T16:37:29.009" v="2333" actId="14100"/>
          <ac:spMkLst>
            <pc:docMk/>
            <pc:sldMk cId="0" sldId="279"/>
            <ac:spMk id="49155" creationId="{DB8FF57C-4C84-42DE-8DD2-2E208F479F49}"/>
          </ac:spMkLst>
        </pc:spChg>
        <pc:spChg chg="mod">
          <ac:chgData name="Genaw, Jean" userId="044b17b3-6e7b-4c9a-8e7f-046e429037d9" providerId="ADAL" clId="{92574E74-492C-4A1D-AD67-6C0C82BF83C5}" dt="2025-04-29T16:12:02.711" v="2288" actId="6549"/>
          <ac:spMkLst>
            <pc:docMk/>
            <pc:sldMk cId="0" sldId="279"/>
            <ac:spMk id="49156" creationId="{B24D6F0E-2262-4218-B6F2-9B1407196C6D}"/>
          </ac:spMkLst>
        </pc:spChg>
        <pc:picChg chg="mod">
          <ac:chgData name="Genaw, Jean" userId="044b17b3-6e7b-4c9a-8e7f-046e429037d9" providerId="ADAL" clId="{92574E74-492C-4A1D-AD67-6C0C82BF83C5}" dt="2025-04-29T16:37:32.130" v="2334" actId="1076"/>
          <ac:picMkLst>
            <pc:docMk/>
            <pc:sldMk cId="0" sldId="279"/>
            <ac:picMk id="49158" creationId="{4E21A895-DFEA-4A80-8884-4F8A000A3924}"/>
          </ac:picMkLst>
        </pc:picChg>
      </pc:sldChg>
      <pc:sldChg chg="delSp modSp mod">
        <pc:chgData name="Genaw, Jean" userId="044b17b3-6e7b-4c9a-8e7f-046e429037d9" providerId="ADAL" clId="{92574E74-492C-4A1D-AD67-6C0C82BF83C5}" dt="2025-04-30T16:49:14.875" v="2545" actId="20577"/>
        <pc:sldMkLst>
          <pc:docMk/>
          <pc:sldMk cId="0" sldId="280"/>
        </pc:sldMkLst>
        <pc:spChg chg="mod">
          <ac:chgData name="Genaw, Jean" userId="044b17b3-6e7b-4c9a-8e7f-046e429037d9" providerId="ADAL" clId="{92574E74-492C-4A1D-AD67-6C0C82BF83C5}" dt="2025-04-28T20:27:50.475" v="167"/>
          <ac:spMkLst>
            <pc:docMk/>
            <pc:sldMk cId="0" sldId="280"/>
            <ac:spMk id="26626" creationId="{F65B1610-EE2D-4CA0-921A-32EE96E945F9}"/>
          </ac:spMkLst>
        </pc:spChg>
        <pc:spChg chg="mod">
          <ac:chgData name="Genaw, Jean" userId="044b17b3-6e7b-4c9a-8e7f-046e429037d9" providerId="ADAL" clId="{92574E74-492C-4A1D-AD67-6C0C82BF83C5}" dt="2025-04-30T16:49:14.875" v="2545" actId="20577"/>
          <ac:spMkLst>
            <pc:docMk/>
            <pc:sldMk cId="0" sldId="280"/>
            <ac:spMk id="57347" creationId="{33925A9A-38B9-49B0-9637-5C4B8EE268B4}"/>
          </ac:spMkLst>
        </pc:spChg>
      </pc:sldChg>
      <pc:sldChg chg="addSp modSp mod">
        <pc:chgData name="Genaw, Jean" userId="044b17b3-6e7b-4c9a-8e7f-046e429037d9" providerId="ADAL" clId="{92574E74-492C-4A1D-AD67-6C0C82BF83C5}" dt="2025-04-28T20:41:42.311" v="276" actId="1076"/>
        <pc:sldMkLst>
          <pc:docMk/>
          <pc:sldMk cId="0" sldId="283"/>
        </pc:sldMkLst>
        <pc:spChg chg="mod">
          <ac:chgData name="Genaw, Jean" userId="044b17b3-6e7b-4c9a-8e7f-046e429037d9" providerId="ADAL" clId="{92574E74-492C-4A1D-AD67-6C0C82BF83C5}" dt="2025-04-28T20:41:02.730" v="271" actId="14100"/>
          <ac:spMkLst>
            <pc:docMk/>
            <pc:sldMk cId="0" sldId="283"/>
            <ac:spMk id="12290" creationId="{C0E77596-4858-41DD-AE93-D2E57396FFCC}"/>
          </ac:spMkLst>
        </pc:spChg>
        <pc:spChg chg="mod">
          <ac:chgData name="Genaw, Jean" userId="044b17b3-6e7b-4c9a-8e7f-046e429037d9" providerId="ADAL" clId="{92574E74-492C-4A1D-AD67-6C0C82BF83C5}" dt="2025-04-28T20:41:09.875" v="272" actId="14100"/>
          <ac:spMkLst>
            <pc:docMk/>
            <pc:sldMk cId="0" sldId="283"/>
            <ac:spMk id="21507" creationId="{C9E3449B-FA8A-480F-98D1-6CDF24D5C14B}"/>
          </ac:spMkLst>
        </pc:spChg>
        <pc:picChg chg="add mod">
          <ac:chgData name="Genaw, Jean" userId="044b17b3-6e7b-4c9a-8e7f-046e429037d9" providerId="ADAL" clId="{92574E74-492C-4A1D-AD67-6C0C82BF83C5}" dt="2025-04-28T20:41:42.311" v="276" actId="1076"/>
          <ac:picMkLst>
            <pc:docMk/>
            <pc:sldMk cId="0" sldId="283"/>
            <ac:picMk id="2" creationId="{A43176CB-39D6-50FD-28A0-E79A36557EA8}"/>
          </ac:picMkLst>
        </pc:picChg>
        <pc:picChg chg="mod">
          <ac:chgData name="Genaw, Jean" userId="044b17b3-6e7b-4c9a-8e7f-046e429037d9" providerId="ADAL" clId="{92574E74-492C-4A1D-AD67-6C0C82BF83C5}" dt="2025-04-28T20:41:21.160" v="273" actId="1076"/>
          <ac:picMkLst>
            <pc:docMk/>
            <pc:sldMk cId="0" sldId="283"/>
            <ac:picMk id="18438" creationId="{4F09D9B9-F224-4035-ABAB-20234B13BA55}"/>
          </ac:picMkLst>
        </pc:picChg>
      </pc:sldChg>
      <pc:sldChg chg="addSp delSp modSp mod modClrScheme delDesignElem chgLayout modNotesTx">
        <pc:chgData name="Genaw, Jean" userId="044b17b3-6e7b-4c9a-8e7f-046e429037d9" providerId="ADAL" clId="{92574E74-492C-4A1D-AD67-6C0C82BF83C5}" dt="2025-05-01T22:07:15.817" v="2889" actId="20577"/>
        <pc:sldMkLst>
          <pc:docMk/>
          <pc:sldMk cId="0" sldId="287"/>
        </pc:sldMkLst>
        <pc:spChg chg="add del mod ord">
          <ac:chgData name="Genaw, Jean" userId="044b17b3-6e7b-4c9a-8e7f-046e429037d9" providerId="ADAL" clId="{92574E74-492C-4A1D-AD67-6C0C82BF83C5}" dt="2025-04-28T20:34:57.684" v="188" actId="700"/>
          <ac:spMkLst>
            <pc:docMk/>
            <pc:sldMk cId="0" sldId="287"/>
            <ac:spMk id="11266" creationId="{9195622A-EC41-41C4-B654-FC6C1207B8FD}"/>
          </ac:spMkLst>
        </pc:spChg>
        <pc:spChg chg="mod">
          <ac:chgData name="Genaw, Jean" userId="044b17b3-6e7b-4c9a-8e7f-046e429037d9" providerId="ADAL" clId="{92574E74-492C-4A1D-AD67-6C0C82BF83C5}" dt="2025-05-01T22:05:44.248" v="2887" actId="20577"/>
          <ac:spMkLst>
            <pc:docMk/>
            <pc:sldMk cId="0" sldId="287"/>
            <ac:spMk id="11267" creationId="{F1DFB141-612C-4674-94B3-D7B571089570}"/>
          </ac:spMkLst>
        </pc:spChg>
        <pc:picChg chg="del mod">
          <ac:chgData name="Genaw, Jean" userId="044b17b3-6e7b-4c9a-8e7f-046e429037d9" providerId="ADAL" clId="{92574E74-492C-4A1D-AD67-6C0C82BF83C5}" dt="2025-05-01T15:23:20.785" v="2580" actId="478"/>
          <ac:picMkLst>
            <pc:docMk/>
            <pc:sldMk cId="0" sldId="287"/>
            <ac:picMk id="4" creationId="{C9E22D9A-1F95-9E85-A599-C4ED31285883}"/>
          </ac:picMkLst>
        </pc:picChg>
        <pc:picChg chg="add mod">
          <ac:chgData name="Genaw, Jean" userId="044b17b3-6e7b-4c9a-8e7f-046e429037d9" providerId="ADAL" clId="{92574E74-492C-4A1D-AD67-6C0C82BF83C5}" dt="2025-05-01T15:23:27.478" v="2581" actId="1076"/>
          <ac:picMkLst>
            <pc:docMk/>
            <pc:sldMk cId="0" sldId="287"/>
            <ac:picMk id="17" creationId="{1BBBEDF9-5B9A-43C7-93BA-76C765681C26}"/>
          </ac:picMkLst>
        </pc:picChg>
      </pc:sldChg>
      <pc:sldChg chg="modSp mod">
        <pc:chgData name="Genaw, Jean" userId="044b17b3-6e7b-4c9a-8e7f-046e429037d9" providerId="ADAL" clId="{92574E74-492C-4A1D-AD67-6C0C82BF83C5}" dt="2025-04-29T16:44:53.080" v="2487" actId="20577"/>
        <pc:sldMkLst>
          <pc:docMk/>
          <pc:sldMk cId="0" sldId="291"/>
        </pc:sldMkLst>
        <pc:spChg chg="mod">
          <ac:chgData name="Genaw, Jean" userId="044b17b3-6e7b-4c9a-8e7f-046e429037d9" providerId="ADAL" clId="{92574E74-492C-4A1D-AD67-6C0C82BF83C5}" dt="2025-04-28T20:27:50.475" v="167"/>
          <ac:spMkLst>
            <pc:docMk/>
            <pc:sldMk cId="0" sldId="291"/>
            <ac:spMk id="2" creationId="{EFBEAE79-15AB-4E2B-A58C-568BFDCA8EA1}"/>
          </ac:spMkLst>
        </pc:spChg>
        <pc:spChg chg="mod">
          <ac:chgData name="Genaw, Jean" userId="044b17b3-6e7b-4c9a-8e7f-046e429037d9" providerId="ADAL" clId="{92574E74-492C-4A1D-AD67-6C0C82BF83C5}" dt="2025-04-29T16:44:53.080" v="2487" actId="20577"/>
          <ac:spMkLst>
            <pc:docMk/>
            <pc:sldMk cId="0" sldId="291"/>
            <ac:spMk id="55299" creationId="{49167754-C011-472F-9F82-2556CF137044}"/>
          </ac:spMkLst>
        </pc:spChg>
      </pc:sldChg>
      <pc:sldChg chg="addSp delSp modSp mod">
        <pc:chgData name="Genaw, Jean" userId="044b17b3-6e7b-4c9a-8e7f-046e429037d9" providerId="ADAL" clId="{92574E74-492C-4A1D-AD67-6C0C82BF83C5}" dt="2025-04-28T20:28:24.225" v="171" actId="14100"/>
        <pc:sldMkLst>
          <pc:docMk/>
          <pc:sldMk cId="3987721808" sldId="296"/>
        </pc:sldMkLst>
        <pc:picChg chg="add mod">
          <ac:chgData name="Genaw, Jean" userId="044b17b3-6e7b-4c9a-8e7f-046e429037d9" providerId="ADAL" clId="{92574E74-492C-4A1D-AD67-6C0C82BF83C5}" dt="2025-04-28T20:28:24.225" v="171" actId="14100"/>
          <ac:picMkLst>
            <pc:docMk/>
            <pc:sldMk cId="3987721808" sldId="296"/>
            <ac:picMk id="4" creationId="{B5EABC2D-C105-DF96-F14D-F7C419281730}"/>
          </ac:picMkLst>
        </pc:picChg>
      </pc:sldChg>
      <pc:sldChg chg="modSp">
        <pc:chgData name="Genaw, Jean" userId="044b17b3-6e7b-4c9a-8e7f-046e429037d9" providerId="ADAL" clId="{92574E74-492C-4A1D-AD67-6C0C82BF83C5}" dt="2025-04-28T20:27:50.475" v="167"/>
        <pc:sldMkLst>
          <pc:docMk/>
          <pc:sldMk cId="3424564648" sldId="297"/>
        </pc:sldMkLst>
        <pc:spChg chg="mod">
          <ac:chgData name="Genaw, Jean" userId="044b17b3-6e7b-4c9a-8e7f-046e429037d9" providerId="ADAL" clId="{92574E74-492C-4A1D-AD67-6C0C82BF83C5}" dt="2025-04-28T20:27:50.475" v="167"/>
          <ac:spMkLst>
            <pc:docMk/>
            <pc:sldMk cId="3424564648" sldId="297"/>
            <ac:spMk id="5" creationId="{437FA4C1-EEC6-299D-0B2A-7DC9D6B5D4C8}"/>
          </ac:spMkLst>
        </pc:spChg>
        <pc:spChg chg="mod">
          <ac:chgData name="Genaw, Jean" userId="044b17b3-6e7b-4c9a-8e7f-046e429037d9" providerId="ADAL" clId="{92574E74-492C-4A1D-AD67-6C0C82BF83C5}" dt="2025-04-28T20:27:50.475" v="167"/>
          <ac:spMkLst>
            <pc:docMk/>
            <pc:sldMk cId="3424564648" sldId="297"/>
            <ac:spMk id="7" creationId="{032655DD-81DF-490F-B9B9-4E3C680A8E81}"/>
          </ac:spMkLst>
        </pc:spChg>
        <pc:spChg chg="mod">
          <ac:chgData name="Genaw, Jean" userId="044b17b3-6e7b-4c9a-8e7f-046e429037d9" providerId="ADAL" clId="{92574E74-492C-4A1D-AD67-6C0C82BF83C5}" dt="2025-04-28T20:27:50.475" v="167"/>
          <ac:spMkLst>
            <pc:docMk/>
            <pc:sldMk cId="3424564648" sldId="297"/>
            <ac:spMk id="8" creationId="{9F36BA34-6B85-4CE8-970A-C7454E13D018}"/>
          </ac:spMkLst>
        </pc:spChg>
        <pc:spChg chg="mod">
          <ac:chgData name="Genaw, Jean" userId="044b17b3-6e7b-4c9a-8e7f-046e429037d9" providerId="ADAL" clId="{92574E74-492C-4A1D-AD67-6C0C82BF83C5}" dt="2025-04-28T20:27:50.475" v="167"/>
          <ac:spMkLst>
            <pc:docMk/>
            <pc:sldMk cId="3424564648" sldId="297"/>
            <ac:spMk id="10" creationId="{8C69BC9C-C9BE-4002-99D6-67240B9365E1}"/>
          </ac:spMkLst>
        </pc:spChg>
        <pc:spChg chg="mod">
          <ac:chgData name="Genaw, Jean" userId="044b17b3-6e7b-4c9a-8e7f-046e429037d9" providerId="ADAL" clId="{92574E74-492C-4A1D-AD67-6C0C82BF83C5}" dt="2025-04-28T20:27:50.475" v="167"/>
          <ac:spMkLst>
            <pc:docMk/>
            <pc:sldMk cId="3424564648" sldId="297"/>
            <ac:spMk id="12" creationId="{FE2027F1-8FB2-419E-8682-613FECACEE40}"/>
          </ac:spMkLst>
        </pc:spChg>
        <pc:spChg chg="mod">
          <ac:chgData name="Genaw, Jean" userId="044b17b3-6e7b-4c9a-8e7f-046e429037d9" providerId="ADAL" clId="{92574E74-492C-4A1D-AD67-6C0C82BF83C5}" dt="2025-04-28T20:27:50.475" v="167"/>
          <ac:spMkLst>
            <pc:docMk/>
            <pc:sldMk cId="3424564648" sldId="297"/>
            <ac:spMk id="14" creationId="{ED8BB398-B639-4627-AD2A-C075E508C2FF}"/>
          </ac:spMkLst>
        </pc:spChg>
        <pc:spChg chg="mod">
          <ac:chgData name="Genaw, Jean" userId="044b17b3-6e7b-4c9a-8e7f-046e429037d9" providerId="ADAL" clId="{92574E74-492C-4A1D-AD67-6C0C82BF83C5}" dt="2025-04-28T20:27:50.475" v="167"/>
          <ac:spMkLst>
            <pc:docMk/>
            <pc:sldMk cId="3424564648" sldId="297"/>
            <ac:spMk id="18" creationId="{5B47B8A2-BDB1-6529-038F-BCAEF730DFAF}"/>
          </ac:spMkLst>
        </pc:spChg>
        <pc:spChg chg="mod">
          <ac:chgData name="Genaw, Jean" userId="044b17b3-6e7b-4c9a-8e7f-046e429037d9" providerId="ADAL" clId="{92574E74-492C-4A1D-AD67-6C0C82BF83C5}" dt="2025-04-28T20:27:50.475" v="167"/>
          <ac:spMkLst>
            <pc:docMk/>
            <pc:sldMk cId="3424564648" sldId="297"/>
            <ac:spMk id="23" creationId="{837A47A7-4A26-CFA6-CA82-A06B2BC71F9A}"/>
          </ac:spMkLst>
        </pc:spChg>
      </pc:sldChg>
      <pc:sldChg chg="modSp mod">
        <pc:chgData name="Genaw, Jean" userId="044b17b3-6e7b-4c9a-8e7f-046e429037d9" providerId="ADAL" clId="{92574E74-492C-4A1D-AD67-6C0C82BF83C5}" dt="2025-05-01T22:11:44.639" v="2893" actId="20577"/>
        <pc:sldMkLst>
          <pc:docMk/>
          <pc:sldMk cId="1804160490" sldId="298"/>
        </pc:sldMkLst>
        <pc:spChg chg="mod">
          <ac:chgData name="Genaw, Jean" userId="044b17b3-6e7b-4c9a-8e7f-046e429037d9" providerId="ADAL" clId="{92574E74-492C-4A1D-AD67-6C0C82BF83C5}" dt="2025-04-29T16:31:10.861" v="2316" actId="20577"/>
          <ac:spMkLst>
            <pc:docMk/>
            <pc:sldMk cId="1804160490" sldId="298"/>
            <ac:spMk id="2" creationId="{39F21252-5A9D-4A1E-A1DE-4BF9EA212DAB}"/>
          </ac:spMkLst>
        </pc:spChg>
        <pc:spChg chg="mod">
          <ac:chgData name="Genaw, Jean" userId="044b17b3-6e7b-4c9a-8e7f-046e429037d9" providerId="ADAL" clId="{92574E74-492C-4A1D-AD67-6C0C82BF83C5}" dt="2025-05-01T22:11:44.639" v="2893" actId="20577"/>
          <ac:spMkLst>
            <pc:docMk/>
            <pc:sldMk cId="1804160490" sldId="298"/>
            <ac:spMk id="7" creationId="{886FD5AA-0F49-4F49-9527-07F2E1D4C7B6}"/>
          </ac:spMkLst>
        </pc:spChg>
      </pc:sldChg>
      <pc:sldChg chg="modSp mod">
        <pc:chgData name="Genaw, Jean" userId="044b17b3-6e7b-4c9a-8e7f-046e429037d9" providerId="ADAL" clId="{92574E74-492C-4A1D-AD67-6C0C82BF83C5}" dt="2025-05-01T15:32:07.160" v="2741" actId="27636"/>
        <pc:sldMkLst>
          <pc:docMk/>
          <pc:sldMk cId="1924182107" sldId="299"/>
        </pc:sldMkLst>
        <pc:spChg chg="mod">
          <ac:chgData name="Genaw, Jean" userId="044b17b3-6e7b-4c9a-8e7f-046e429037d9" providerId="ADAL" clId="{92574E74-492C-4A1D-AD67-6C0C82BF83C5}" dt="2025-04-28T20:27:50.475" v="167"/>
          <ac:spMkLst>
            <pc:docMk/>
            <pc:sldMk cId="1924182107" sldId="299"/>
            <ac:spMk id="2" creationId="{1445C4B7-1ADC-401C-83F5-DDD36D8138EC}"/>
          </ac:spMkLst>
        </pc:spChg>
        <pc:spChg chg="mod">
          <ac:chgData name="Genaw, Jean" userId="044b17b3-6e7b-4c9a-8e7f-046e429037d9" providerId="ADAL" clId="{92574E74-492C-4A1D-AD67-6C0C82BF83C5}" dt="2025-05-01T15:32:07.160" v="2741" actId="27636"/>
          <ac:spMkLst>
            <pc:docMk/>
            <pc:sldMk cId="1924182107" sldId="299"/>
            <ac:spMk id="3" creationId="{530834A5-4853-4D9C-A4DE-A810FDD3621B}"/>
          </ac:spMkLst>
        </pc:spChg>
      </pc:sldChg>
      <pc:sldChg chg="modSp mod">
        <pc:chgData name="Genaw, Jean" userId="044b17b3-6e7b-4c9a-8e7f-046e429037d9" providerId="ADAL" clId="{92574E74-492C-4A1D-AD67-6C0C82BF83C5}" dt="2025-04-29T16:44:04.743" v="2480" actId="20577"/>
        <pc:sldMkLst>
          <pc:docMk/>
          <pc:sldMk cId="3248188711" sldId="302"/>
        </pc:sldMkLst>
        <pc:spChg chg="mod">
          <ac:chgData name="Genaw, Jean" userId="044b17b3-6e7b-4c9a-8e7f-046e429037d9" providerId="ADAL" clId="{92574E74-492C-4A1D-AD67-6C0C82BF83C5}" dt="2025-04-29T16:40:44.520" v="2370" actId="20577"/>
          <ac:spMkLst>
            <pc:docMk/>
            <pc:sldMk cId="3248188711" sldId="302"/>
            <ac:spMk id="2" creationId="{E315EBAE-7864-473B-A184-70ED7FC9B340}"/>
          </ac:spMkLst>
        </pc:spChg>
        <pc:spChg chg="mod">
          <ac:chgData name="Genaw, Jean" userId="044b17b3-6e7b-4c9a-8e7f-046e429037d9" providerId="ADAL" clId="{92574E74-492C-4A1D-AD67-6C0C82BF83C5}" dt="2025-04-29T16:44:04.743" v="2480" actId="20577"/>
          <ac:spMkLst>
            <pc:docMk/>
            <pc:sldMk cId="3248188711" sldId="302"/>
            <ac:spMk id="12" creationId="{0D7C6B25-92DD-44D3-9E1C-EF15FEBB0933}"/>
          </ac:spMkLst>
        </pc:spChg>
      </pc:sldChg>
      <pc:sldChg chg="modSp mod">
        <pc:chgData name="Genaw, Jean" userId="044b17b3-6e7b-4c9a-8e7f-046e429037d9" providerId="ADAL" clId="{92574E74-492C-4A1D-AD67-6C0C82BF83C5}" dt="2025-04-29T16:40:26.424" v="2357" actId="27636"/>
        <pc:sldMkLst>
          <pc:docMk/>
          <pc:sldMk cId="2549565842" sldId="305"/>
        </pc:sldMkLst>
        <pc:spChg chg="mod">
          <ac:chgData name="Genaw, Jean" userId="044b17b3-6e7b-4c9a-8e7f-046e429037d9" providerId="ADAL" clId="{92574E74-492C-4A1D-AD67-6C0C82BF83C5}" dt="2025-04-29T16:40:22.833" v="2355" actId="14100"/>
          <ac:spMkLst>
            <pc:docMk/>
            <pc:sldMk cId="2549565842" sldId="305"/>
            <ac:spMk id="2" creationId="{7CB045C7-E412-E049-937E-E2A2D46F863A}"/>
          </ac:spMkLst>
        </pc:spChg>
        <pc:spChg chg="mod">
          <ac:chgData name="Genaw, Jean" userId="044b17b3-6e7b-4c9a-8e7f-046e429037d9" providerId="ADAL" clId="{92574E74-492C-4A1D-AD67-6C0C82BF83C5}" dt="2025-04-29T16:40:26.424" v="2357" actId="27636"/>
          <ac:spMkLst>
            <pc:docMk/>
            <pc:sldMk cId="2549565842" sldId="305"/>
            <ac:spMk id="3" creationId="{73943292-6BEF-03A4-2630-099181BCFED1}"/>
          </ac:spMkLst>
        </pc:spChg>
      </pc:sldChg>
      <pc:sldChg chg="addSp mod">
        <pc:chgData name="Genaw, Jean" userId="044b17b3-6e7b-4c9a-8e7f-046e429037d9" providerId="ADAL" clId="{92574E74-492C-4A1D-AD67-6C0C82BF83C5}" dt="2025-04-28T20:22:44.830" v="133" actId="22"/>
        <pc:sldMkLst>
          <pc:docMk/>
          <pc:sldMk cId="752107485" sldId="306"/>
        </pc:sldMkLst>
        <pc:picChg chg="add">
          <ac:chgData name="Genaw, Jean" userId="044b17b3-6e7b-4c9a-8e7f-046e429037d9" providerId="ADAL" clId="{92574E74-492C-4A1D-AD67-6C0C82BF83C5}" dt="2025-04-28T20:22:44.830" v="133" actId="22"/>
          <ac:picMkLst>
            <pc:docMk/>
            <pc:sldMk cId="752107485" sldId="306"/>
            <ac:picMk id="4" creationId="{445FD3CB-CB17-19FB-5ABE-BF13AF013605}"/>
          </ac:picMkLst>
        </pc:picChg>
      </pc:sldChg>
      <pc:sldChg chg="modSp mod">
        <pc:chgData name="Genaw, Jean" userId="044b17b3-6e7b-4c9a-8e7f-046e429037d9" providerId="ADAL" clId="{92574E74-492C-4A1D-AD67-6C0C82BF83C5}" dt="2025-04-28T20:39:17.845" v="228" actId="20577"/>
        <pc:sldMkLst>
          <pc:docMk/>
          <pc:sldMk cId="2680210449" sldId="307"/>
        </pc:sldMkLst>
        <pc:spChg chg="mod">
          <ac:chgData name="Genaw, Jean" userId="044b17b3-6e7b-4c9a-8e7f-046e429037d9" providerId="ADAL" clId="{92574E74-492C-4A1D-AD67-6C0C82BF83C5}" dt="2025-04-28T20:39:17.845" v="228" actId="20577"/>
          <ac:spMkLst>
            <pc:docMk/>
            <pc:sldMk cId="2680210449" sldId="307"/>
            <ac:spMk id="3" creationId="{EDC5B2D8-F03C-F5A5-F78C-825D31B931DB}"/>
          </ac:spMkLst>
        </pc:spChg>
      </pc:sldChg>
      <pc:sldChg chg="modSp">
        <pc:chgData name="Genaw, Jean" userId="044b17b3-6e7b-4c9a-8e7f-046e429037d9" providerId="ADAL" clId="{92574E74-492C-4A1D-AD67-6C0C82BF83C5}" dt="2025-04-28T20:27:50.475" v="167"/>
        <pc:sldMkLst>
          <pc:docMk/>
          <pc:sldMk cId="634280956" sldId="308"/>
        </pc:sldMkLst>
        <pc:spChg chg="mod">
          <ac:chgData name="Genaw, Jean" userId="044b17b3-6e7b-4c9a-8e7f-046e429037d9" providerId="ADAL" clId="{92574E74-492C-4A1D-AD67-6C0C82BF83C5}" dt="2025-04-28T20:27:50.475" v="167"/>
          <ac:spMkLst>
            <pc:docMk/>
            <pc:sldMk cId="634280956" sldId="308"/>
            <ac:spMk id="2" creationId="{8EAE49C9-9F20-1EF0-C863-226B68B7585A}"/>
          </ac:spMkLst>
        </pc:spChg>
        <pc:spChg chg="mod">
          <ac:chgData name="Genaw, Jean" userId="044b17b3-6e7b-4c9a-8e7f-046e429037d9" providerId="ADAL" clId="{92574E74-492C-4A1D-AD67-6C0C82BF83C5}" dt="2025-04-28T20:27:50.475" v="167"/>
          <ac:spMkLst>
            <pc:docMk/>
            <pc:sldMk cId="634280956" sldId="308"/>
            <ac:spMk id="3" creationId="{97724FB3-9E0B-D9F4-0652-9FAA5C3B4AAE}"/>
          </ac:spMkLst>
        </pc:spChg>
      </pc:sldChg>
      <pc:sldChg chg="addSp delSp modSp del mod ord">
        <pc:chgData name="Genaw, Jean" userId="044b17b3-6e7b-4c9a-8e7f-046e429037d9" providerId="ADAL" clId="{92574E74-492C-4A1D-AD67-6C0C82BF83C5}" dt="2025-04-29T17:01:57.363" v="2488" actId="47"/>
        <pc:sldMkLst>
          <pc:docMk/>
          <pc:sldMk cId="700494670" sldId="309"/>
        </pc:sldMkLst>
      </pc:sldChg>
      <pc:sldChg chg="modSp new mod">
        <pc:chgData name="Genaw, Jean" userId="044b17b3-6e7b-4c9a-8e7f-046e429037d9" providerId="ADAL" clId="{92574E74-492C-4A1D-AD67-6C0C82BF83C5}" dt="2025-04-29T16:05:03.290" v="2229" actId="5793"/>
        <pc:sldMkLst>
          <pc:docMk/>
          <pc:sldMk cId="2715021877" sldId="310"/>
        </pc:sldMkLst>
        <pc:spChg chg="mod">
          <ac:chgData name="Genaw, Jean" userId="044b17b3-6e7b-4c9a-8e7f-046e429037d9" providerId="ADAL" clId="{92574E74-492C-4A1D-AD67-6C0C82BF83C5}" dt="2025-04-29T16:04:06.150" v="2194" actId="20577"/>
          <ac:spMkLst>
            <pc:docMk/>
            <pc:sldMk cId="2715021877" sldId="310"/>
            <ac:spMk id="2" creationId="{E61B24C1-47E0-B3B9-7E5F-E3A637715A95}"/>
          </ac:spMkLst>
        </pc:spChg>
        <pc:spChg chg="mod">
          <ac:chgData name="Genaw, Jean" userId="044b17b3-6e7b-4c9a-8e7f-046e429037d9" providerId="ADAL" clId="{92574E74-492C-4A1D-AD67-6C0C82BF83C5}" dt="2025-04-29T16:05:03.290" v="2229" actId="5793"/>
          <ac:spMkLst>
            <pc:docMk/>
            <pc:sldMk cId="2715021877" sldId="310"/>
            <ac:spMk id="3" creationId="{99998A7C-2080-A3DF-7247-03722AD9F119}"/>
          </ac:spMkLst>
        </pc:spChg>
      </pc:sldChg>
      <pc:sldChg chg="addSp delSp modSp new mod">
        <pc:chgData name="Genaw, Jean" userId="044b17b3-6e7b-4c9a-8e7f-046e429037d9" providerId="ADAL" clId="{92574E74-492C-4A1D-AD67-6C0C82BF83C5}" dt="2025-04-30T16:46:58.611" v="2526" actId="14100"/>
        <pc:sldMkLst>
          <pc:docMk/>
          <pc:sldMk cId="4131923453" sldId="311"/>
        </pc:sldMkLst>
        <pc:spChg chg="mod">
          <ac:chgData name="Genaw, Jean" userId="044b17b3-6e7b-4c9a-8e7f-046e429037d9" providerId="ADAL" clId="{92574E74-492C-4A1D-AD67-6C0C82BF83C5}" dt="2025-04-30T16:44:26.788" v="2517" actId="27636"/>
          <ac:spMkLst>
            <pc:docMk/>
            <pc:sldMk cId="4131923453" sldId="311"/>
            <ac:spMk id="2" creationId="{7CB2DC90-8E94-E95E-507C-C16F75796B81}"/>
          </ac:spMkLst>
        </pc:spChg>
        <pc:picChg chg="add mod ord">
          <ac:chgData name="Genaw, Jean" userId="044b17b3-6e7b-4c9a-8e7f-046e429037d9" providerId="ADAL" clId="{92574E74-492C-4A1D-AD67-6C0C82BF83C5}" dt="2025-04-30T16:45:59.604" v="2523" actId="14100"/>
          <ac:picMkLst>
            <pc:docMk/>
            <pc:sldMk cId="4131923453" sldId="311"/>
            <ac:picMk id="5" creationId="{8EB57111-5512-4828-7566-8767C2B5918F}"/>
          </ac:picMkLst>
        </pc:picChg>
        <pc:picChg chg="add mod">
          <ac:chgData name="Genaw, Jean" userId="044b17b3-6e7b-4c9a-8e7f-046e429037d9" providerId="ADAL" clId="{92574E74-492C-4A1D-AD67-6C0C82BF83C5}" dt="2025-04-30T16:45:50.477" v="2522" actId="1076"/>
          <ac:picMkLst>
            <pc:docMk/>
            <pc:sldMk cId="4131923453" sldId="311"/>
            <ac:picMk id="7" creationId="{9DE589FA-7ACD-C98B-E4D9-C61F7B6144C7}"/>
          </ac:picMkLst>
        </pc:picChg>
        <pc:picChg chg="add mod">
          <ac:chgData name="Genaw, Jean" userId="044b17b3-6e7b-4c9a-8e7f-046e429037d9" providerId="ADAL" clId="{92574E74-492C-4A1D-AD67-6C0C82BF83C5}" dt="2025-04-30T16:46:58.611" v="2526" actId="14100"/>
          <ac:picMkLst>
            <pc:docMk/>
            <pc:sldMk cId="4131923453" sldId="311"/>
            <ac:picMk id="9" creationId="{2E49CD5D-A57D-1E15-82F6-2C42ED337D04}"/>
          </ac:picMkLst>
        </pc:picChg>
      </pc:sldChg>
      <pc:sldChg chg="addSp delSp modSp new mod">
        <pc:chgData name="Genaw, Jean" userId="044b17b3-6e7b-4c9a-8e7f-046e429037d9" providerId="ADAL" clId="{92574E74-492C-4A1D-AD67-6C0C82BF83C5}" dt="2025-05-01T15:52:48.952" v="2791" actId="14100"/>
        <pc:sldMkLst>
          <pc:docMk/>
          <pc:sldMk cId="491561844" sldId="312"/>
        </pc:sldMkLst>
        <pc:spChg chg="del">
          <ac:chgData name="Genaw, Jean" userId="044b17b3-6e7b-4c9a-8e7f-046e429037d9" providerId="ADAL" clId="{92574E74-492C-4A1D-AD67-6C0C82BF83C5}" dt="2025-05-01T15:50:51.885" v="2782"/>
          <ac:spMkLst>
            <pc:docMk/>
            <pc:sldMk cId="491561844" sldId="312"/>
            <ac:spMk id="3" creationId="{0E3EF814-A51B-C553-35AE-1471BFCD1B5D}"/>
          </ac:spMkLst>
        </pc:spChg>
        <pc:picChg chg="add mod">
          <ac:chgData name="Genaw, Jean" userId="044b17b3-6e7b-4c9a-8e7f-046e429037d9" providerId="ADAL" clId="{92574E74-492C-4A1D-AD67-6C0C82BF83C5}" dt="2025-05-01T15:52:48.952" v="2791" actId="14100"/>
          <ac:picMkLst>
            <pc:docMk/>
            <pc:sldMk cId="491561844" sldId="312"/>
            <ac:picMk id="5" creationId="{5E08F38C-F5D0-C64D-1CAF-7B496D31F9A9}"/>
          </ac:picMkLst>
        </pc:picChg>
      </pc:sldChg>
      <pc:sldChg chg="addSp modSp new mod">
        <pc:chgData name="Genaw, Jean" userId="044b17b3-6e7b-4c9a-8e7f-046e429037d9" providerId="ADAL" clId="{92574E74-492C-4A1D-AD67-6C0C82BF83C5}" dt="2025-05-01T20:20:22.698" v="2795" actId="962"/>
        <pc:sldMkLst>
          <pc:docMk/>
          <pc:sldMk cId="2126468078" sldId="313"/>
        </pc:sldMkLst>
        <pc:picChg chg="add mod">
          <ac:chgData name="Genaw, Jean" userId="044b17b3-6e7b-4c9a-8e7f-046e429037d9" providerId="ADAL" clId="{92574E74-492C-4A1D-AD67-6C0C82BF83C5}" dt="2025-05-01T20:20:22.698" v="2795" actId="962"/>
          <ac:picMkLst>
            <pc:docMk/>
            <pc:sldMk cId="2126468078" sldId="313"/>
            <ac:picMk id="5" creationId="{B7D0FBE5-6296-CA95-A0D0-0282229B029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EC676-34BA-4BB0-B83F-ECB984CDBF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ECEB6-850B-409E-BA9D-78F93C9AD63E}">
      <dgm:prSet/>
      <dgm:spPr>
        <a:solidFill>
          <a:srgbClr val="FFFF00"/>
        </a:solidFill>
      </dgm:spPr>
      <dgm:t>
        <a:bodyPr/>
        <a:lstStyle/>
        <a:p>
          <a:r>
            <a:rPr lang="en-US" dirty="0">
              <a:solidFill>
                <a:schemeClr val="tx1"/>
              </a:solidFill>
            </a:rPr>
            <a:t>Parade of Flags </a:t>
          </a:r>
        </a:p>
      </dgm:t>
    </dgm:pt>
    <dgm:pt modelId="{A647E0C3-D2B8-45B9-91E3-37BC1E19C241}" type="parTrans" cxnId="{BE4FD683-A248-4788-ADC7-DF8B0F6427F7}">
      <dgm:prSet/>
      <dgm:spPr/>
      <dgm:t>
        <a:bodyPr/>
        <a:lstStyle/>
        <a:p>
          <a:endParaRPr lang="en-US"/>
        </a:p>
      </dgm:t>
    </dgm:pt>
    <dgm:pt modelId="{CBAF4791-90FF-4FFD-A89D-F466E9302439}" type="sibTrans" cxnId="{BE4FD683-A248-4788-ADC7-DF8B0F6427F7}">
      <dgm:prSet/>
      <dgm:spPr/>
      <dgm:t>
        <a:bodyPr/>
        <a:lstStyle/>
        <a:p>
          <a:endParaRPr lang="en-US"/>
        </a:p>
      </dgm:t>
    </dgm:pt>
    <dgm:pt modelId="{A3F43E72-9157-46DC-BEC6-B645BAB8FEDC}">
      <dgm:prSet/>
      <dgm:spPr>
        <a:solidFill>
          <a:srgbClr val="FFFF00"/>
        </a:solidFill>
      </dgm:spPr>
      <dgm:t>
        <a:bodyPr/>
        <a:lstStyle/>
        <a:p>
          <a:r>
            <a:rPr lang="en-US" dirty="0">
              <a:solidFill>
                <a:schemeClr val="tx1"/>
              </a:solidFill>
            </a:rPr>
            <a:t>Fair Pass Request Form</a:t>
          </a:r>
        </a:p>
      </dgm:t>
    </dgm:pt>
    <dgm:pt modelId="{253DF3CF-E541-49BA-99A5-2AB3BFD6D3BD}" type="parTrans" cxnId="{549F9CA4-0BD9-4F70-8645-C7FCD9DD2CB1}">
      <dgm:prSet/>
      <dgm:spPr/>
      <dgm:t>
        <a:bodyPr/>
        <a:lstStyle/>
        <a:p>
          <a:endParaRPr lang="en-US"/>
        </a:p>
      </dgm:t>
    </dgm:pt>
    <dgm:pt modelId="{D9FF2671-93BB-4BED-A9B4-2438FDC65052}" type="sibTrans" cxnId="{549F9CA4-0BD9-4F70-8645-C7FCD9DD2CB1}">
      <dgm:prSet/>
      <dgm:spPr/>
      <dgm:t>
        <a:bodyPr/>
        <a:lstStyle/>
        <a:p>
          <a:endParaRPr lang="en-US"/>
        </a:p>
      </dgm:t>
    </dgm:pt>
    <dgm:pt modelId="{7FFA4227-79B1-4EB0-8344-6AB347F6992F}">
      <dgm:prSet/>
      <dgm:spPr>
        <a:solidFill>
          <a:srgbClr val="FFFF00"/>
        </a:solidFill>
      </dgm:spPr>
      <dgm:t>
        <a:bodyPr/>
        <a:lstStyle/>
        <a:p>
          <a:r>
            <a:rPr lang="en-US" dirty="0">
              <a:solidFill>
                <a:schemeClr val="tx1"/>
              </a:solidFill>
            </a:rPr>
            <a:t>Stall Fee Summary</a:t>
          </a:r>
        </a:p>
      </dgm:t>
    </dgm:pt>
    <dgm:pt modelId="{0B3EB31E-55B7-4B3B-A8C9-8431F0EE8B83}" type="parTrans" cxnId="{185294DB-3269-4A73-AB9D-08D067968249}">
      <dgm:prSet/>
      <dgm:spPr/>
      <dgm:t>
        <a:bodyPr/>
        <a:lstStyle/>
        <a:p>
          <a:endParaRPr lang="en-US"/>
        </a:p>
      </dgm:t>
    </dgm:pt>
    <dgm:pt modelId="{ACBD5A3D-C5D4-4204-9F0E-EAD33B0C44EF}" type="sibTrans" cxnId="{185294DB-3269-4A73-AB9D-08D067968249}">
      <dgm:prSet/>
      <dgm:spPr/>
      <dgm:t>
        <a:bodyPr/>
        <a:lstStyle/>
        <a:p>
          <a:endParaRPr lang="en-US"/>
        </a:p>
      </dgm:t>
    </dgm:pt>
    <dgm:pt modelId="{5F1A8125-7DF6-4F12-A861-0F722652E169}">
      <dgm:prSet/>
      <dgm:spPr>
        <a:solidFill>
          <a:srgbClr val="FFFF00"/>
        </a:solidFill>
      </dgm:spPr>
      <dgm:t>
        <a:bodyPr/>
        <a:lstStyle/>
        <a:p>
          <a:r>
            <a:rPr lang="en-US" dirty="0">
              <a:solidFill>
                <a:schemeClr val="tx1"/>
              </a:solidFill>
            </a:rPr>
            <a:t>Kitchen Duty/Sign-up</a:t>
          </a:r>
        </a:p>
      </dgm:t>
    </dgm:pt>
    <dgm:pt modelId="{ED8BEC6B-40C6-4418-B94B-79E037F38FBB}" type="parTrans" cxnId="{A8A0ADE3-A6E2-4EF1-9157-62A50D73C343}">
      <dgm:prSet/>
      <dgm:spPr/>
      <dgm:t>
        <a:bodyPr/>
        <a:lstStyle/>
        <a:p>
          <a:endParaRPr lang="en-US"/>
        </a:p>
      </dgm:t>
    </dgm:pt>
    <dgm:pt modelId="{0E47F105-143F-4792-AC7F-9CC2931736A5}" type="sibTrans" cxnId="{A8A0ADE3-A6E2-4EF1-9157-62A50D73C343}">
      <dgm:prSet/>
      <dgm:spPr/>
      <dgm:t>
        <a:bodyPr/>
        <a:lstStyle/>
        <a:p>
          <a:endParaRPr lang="en-US"/>
        </a:p>
      </dgm:t>
    </dgm:pt>
    <dgm:pt modelId="{73BAADCA-C2A2-4E55-8C93-C67DABD74E3A}">
      <dgm:prSet/>
      <dgm:spPr>
        <a:solidFill>
          <a:srgbClr val="FFFF00"/>
        </a:solidFill>
      </dgm:spPr>
      <dgm:t>
        <a:bodyPr/>
        <a:lstStyle/>
        <a:p>
          <a:r>
            <a:rPr lang="en-US" dirty="0">
              <a:solidFill>
                <a:schemeClr val="tx1"/>
              </a:solidFill>
            </a:rPr>
            <a:t>Guard Duty/ Sign-up</a:t>
          </a:r>
        </a:p>
      </dgm:t>
    </dgm:pt>
    <dgm:pt modelId="{8A3292BB-F4FB-49E2-902E-692927E530CD}" type="parTrans" cxnId="{9919A4DA-6FE8-411A-B918-7F672A178F48}">
      <dgm:prSet/>
      <dgm:spPr/>
      <dgm:t>
        <a:bodyPr/>
        <a:lstStyle/>
        <a:p>
          <a:endParaRPr lang="en-US"/>
        </a:p>
      </dgm:t>
    </dgm:pt>
    <dgm:pt modelId="{F64CE7B1-7084-4401-9F24-9F1FF6361444}" type="sibTrans" cxnId="{9919A4DA-6FE8-411A-B918-7F672A178F48}">
      <dgm:prSet/>
      <dgm:spPr/>
      <dgm:t>
        <a:bodyPr/>
        <a:lstStyle/>
        <a:p>
          <a:endParaRPr lang="en-US"/>
        </a:p>
      </dgm:t>
    </dgm:pt>
    <dgm:pt modelId="{C0DF71AB-8056-4734-8C21-17D61D03D343}">
      <dgm:prSet/>
      <dgm:spPr/>
      <dgm:t>
        <a:bodyPr/>
        <a:lstStyle/>
        <a:p>
          <a:r>
            <a:rPr lang="en-US" dirty="0">
              <a:solidFill>
                <a:schemeClr val="tx1"/>
              </a:solidFill>
            </a:rPr>
            <a:t>How to pull Roster</a:t>
          </a:r>
        </a:p>
        <a:p>
          <a:r>
            <a:rPr lang="en-US" dirty="0">
              <a:solidFill>
                <a:schemeClr val="tx1"/>
              </a:solidFill>
            </a:rPr>
            <a:t>Fair Entry help sheet</a:t>
          </a:r>
        </a:p>
        <a:p>
          <a:r>
            <a:rPr lang="en-US" dirty="0">
              <a:solidFill>
                <a:schemeClr val="tx1"/>
              </a:solidFill>
            </a:rPr>
            <a:t>Shooting sports sheet</a:t>
          </a:r>
        </a:p>
      </dgm:t>
    </dgm:pt>
    <dgm:pt modelId="{C53672CE-0BBA-4326-99AC-C3BEB7B59225}" type="parTrans" cxnId="{70983510-62B4-45FA-B735-41440DD6ADC8}">
      <dgm:prSet/>
      <dgm:spPr/>
      <dgm:t>
        <a:bodyPr/>
        <a:lstStyle/>
        <a:p>
          <a:endParaRPr lang="en-US"/>
        </a:p>
      </dgm:t>
    </dgm:pt>
    <dgm:pt modelId="{DB07E752-3096-41E9-8CA9-6DC272882CC2}" type="sibTrans" cxnId="{70983510-62B4-45FA-B735-41440DD6ADC8}">
      <dgm:prSet/>
      <dgm:spPr/>
      <dgm:t>
        <a:bodyPr/>
        <a:lstStyle/>
        <a:p>
          <a:endParaRPr lang="en-US"/>
        </a:p>
      </dgm:t>
    </dgm:pt>
    <dgm:pt modelId="{98855A19-B399-4339-B556-0F5211869B4B}">
      <dgm:prSet/>
      <dgm:spPr/>
      <dgm:t>
        <a:bodyPr/>
        <a:lstStyle/>
        <a:p>
          <a:r>
            <a:rPr lang="en-US" dirty="0">
              <a:solidFill>
                <a:schemeClr val="tx1"/>
              </a:solidFill>
            </a:rPr>
            <a:t>Cat info sheets</a:t>
          </a:r>
        </a:p>
        <a:p>
          <a:r>
            <a:rPr lang="en-US" dirty="0">
              <a:solidFill>
                <a:schemeClr val="tx1"/>
              </a:solidFill>
            </a:rPr>
            <a:t>Swine Prohibited Product Affidavit</a:t>
          </a:r>
        </a:p>
        <a:p>
          <a:r>
            <a:rPr lang="en-US" dirty="0">
              <a:solidFill>
                <a:schemeClr val="tx1"/>
              </a:solidFill>
            </a:rPr>
            <a:t>Kitchen Flyer </a:t>
          </a:r>
        </a:p>
      </dgm:t>
    </dgm:pt>
    <dgm:pt modelId="{8ECC4AF6-F356-43B0-B12F-8CF1E9D3867D}" type="parTrans" cxnId="{0A4B240E-433F-4513-9B47-82E592E10FC5}">
      <dgm:prSet/>
      <dgm:spPr/>
      <dgm:t>
        <a:bodyPr/>
        <a:lstStyle/>
        <a:p>
          <a:endParaRPr lang="en-US"/>
        </a:p>
      </dgm:t>
    </dgm:pt>
    <dgm:pt modelId="{53198F00-9471-4A1F-81A0-1F4D4F091F61}" type="sibTrans" cxnId="{0A4B240E-433F-4513-9B47-82E592E10FC5}">
      <dgm:prSet/>
      <dgm:spPr/>
      <dgm:t>
        <a:bodyPr/>
        <a:lstStyle/>
        <a:p>
          <a:endParaRPr lang="en-US"/>
        </a:p>
      </dgm:t>
    </dgm:pt>
    <dgm:pt modelId="{70214DBF-732D-4464-BA84-38F1983AD1A8}" type="pres">
      <dgm:prSet presAssocID="{41FEC676-34BA-4BB0-B83F-ECB984CDBFAE}" presName="diagram" presStyleCnt="0">
        <dgm:presLayoutVars>
          <dgm:dir/>
          <dgm:resizeHandles val="exact"/>
        </dgm:presLayoutVars>
      </dgm:prSet>
      <dgm:spPr/>
    </dgm:pt>
    <dgm:pt modelId="{52E5BA08-891B-4387-8780-869582A001F5}" type="pres">
      <dgm:prSet presAssocID="{094ECEB6-850B-409E-BA9D-78F93C9AD63E}" presName="node" presStyleLbl="node1" presStyleIdx="0" presStyleCnt="7" custLinFactX="100000" custLinFactNeighborX="115000" custLinFactNeighborY="-6060">
        <dgm:presLayoutVars>
          <dgm:bulletEnabled val="1"/>
        </dgm:presLayoutVars>
      </dgm:prSet>
      <dgm:spPr/>
    </dgm:pt>
    <dgm:pt modelId="{9C24CECD-DB44-4B58-84CB-7D100E082847}" type="pres">
      <dgm:prSet presAssocID="{CBAF4791-90FF-4FFD-A89D-F466E9302439}" presName="sibTrans" presStyleCnt="0"/>
      <dgm:spPr/>
    </dgm:pt>
    <dgm:pt modelId="{9DCC4A21-7AA0-449E-B815-441AEA238EE8}" type="pres">
      <dgm:prSet presAssocID="{A3F43E72-9157-46DC-BEC6-B645BAB8FEDC}" presName="node" presStyleLbl="node1" presStyleIdx="1" presStyleCnt="7" custLinFactX="100000" custLinFactNeighborX="113065" custLinFactNeighborY="-7272">
        <dgm:presLayoutVars>
          <dgm:bulletEnabled val="1"/>
        </dgm:presLayoutVars>
      </dgm:prSet>
      <dgm:spPr/>
    </dgm:pt>
    <dgm:pt modelId="{4333D5BB-4383-4573-8790-DB6F9287308E}" type="pres">
      <dgm:prSet presAssocID="{D9FF2671-93BB-4BED-A9B4-2438FDC65052}" presName="sibTrans" presStyleCnt="0"/>
      <dgm:spPr/>
    </dgm:pt>
    <dgm:pt modelId="{3C00A020-D663-49A0-8CA6-DE144277AB88}" type="pres">
      <dgm:prSet presAssocID="{7FFA4227-79B1-4EB0-8344-6AB347F6992F}" presName="node" presStyleLbl="node1" presStyleIdx="2" presStyleCnt="7" custLinFactX="-100000" custLinFactY="12714" custLinFactNeighborX="-119036" custLinFactNeighborY="100000">
        <dgm:presLayoutVars>
          <dgm:bulletEnabled val="1"/>
        </dgm:presLayoutVars>
      </dgm:prSet>
      <dgm:spPr/>
    </dgm:pt>
    <dgm:pt modelId="{21D5E218-26D4-4CA7-B27D-D2E07E7AB453}" type="pres">
      <dgm:prSet presAssocID="{ACBD5A3D-C5D4-4204-9F0E-EAD33B0C44EF}" presName="sibTrans" presStyleCnt="0"/>
      <dgm:spPr/>
    </dgm:pt>
    <dgm:pt modelId="{E923B5A9-DA82-4315-AD22-EB1056DF8123}" type="pres">
      <dgm:prSet presAssocID="{5F1A8125-7DF6-4F12-A861-0F722652E169}" presName="node" presStyleLbl="node1" presStyleIdx="3" presStyleCnt="7" custLinFactX="-131217" custLinFactNeighborX="-200000" custLinFactNeighborY="-8483">
        <dgm:presLayoutVars>
          <dgm:bulletEnabled val="1"/>
        </dgm:presLayoutVars>
      </dgm:prSet>
      <dgm:spPr/>
    </dgm:pt>
    <dgm:pt modelId="{69A304CB-6BBE-49B1-A3D7-2A92709405E2}" type="pres">
      <dgm:prSet presAssocID="{0E47F105-143F-4792-AC7F-9CC2931736A5}" presName="sibTrans" presStyleCnt="0"/>
      <dgm:spPr/>
    </dgm:pt>
    <dgm:pt modelId="{780488EE-C6CC-40A6-B48E-9D416F32C11E}" type="pres">
      <dgm:prSet presAssocID="{73BAADCA-C2A2-4E55-8C93-C67DABD74E3A}" presName="node" presStyleLbl="node1" presStyleIdx="4" presStyleCnt="7" custLinFactY="-24834" custLinFactNeighborX="51630" custLinFactNeighborY="-100000">
        <dgm:presLayoutVars>
          <dgm:bulletEnabled val="1"/>
        </dgm:presLayoutVars>
      </dgm:prSet>
      <dgm:spPr/>
    </dgm:pt>
    <dgm:pt modelId="{B4679726-A911-43CC-9628-5CFFBAE4522B}" type="pres">
      <dgm:prSet presAssocID="{F64CE7B1-7084-4401-9F24-9F1FF6361444}" presName="sibTrans" presStyleCnt="0"/>
      <dgm:spPr/>
    </dgm:pt>
    <dgm:pt modelId="{39381A91-9DD3-41B8-82DB-24C78FF03FA9}" type="pres">
      <dgm:prSet presAssocID="{C0DF71AB-8056-4734-8C21-17D61D03D343}" presName="node" presStyleLbl="node1" presStyleIdx="5" presStyleCnt="7" custLinFactNeighborX="53812" custLinFactNeighborY="-3636">
        <dgm:presLayoutVars>
          <dgm:bulletEnabled val="1"/>
        </dgm:presLayoutVars>
      </dgm:prSet>
      <dgm:spPr/>
    </dgm:pt>
    <dgm:pt modelId="{3E50954D-0255-427A-B699-DBAFD0091C3B}" type="pres">
      <dgm:prSet presAssocID="{DB07E752-3096-41E9-8CA9-6DC272882CC2}" presName="sibTrans" presStyleCnt="0"/>
      <dgm:spPr/>
    </dgm:pt>
    <dgm:pt modelId="{ACC2698C-F2C0-4E79-AD55-ED525CC835F0}" type="pres">
      <dgm:prSet presAssocID="{98855A19-B399-4339-B556-0F5211869B4B}" presName="node" presStyleLbl="node1" presStyleIdx="6" presStyleCnt="7" custLinFactNeighborX="48722" custLinFactNeighborY="-4848">
        <dgm:presLayoutVars>
          <dgm:bulletEnabled val="1"/>
        </dgm:presLayoutVars>
      </dgm:prSet>
      <dgm:spPr/>
    </dgm:pt>
  </dgm:ptLst>
  <dgm:cxnLst>
    <dgm:cxn modelId="{0A4B240E-433F-4513-9B47-82E592E10FC5}" srcId="{41FEC676-34BA-4BB0-B83F-ECB984CDBFAE}" destId="{98855A19-B399-4339-B556-0F5211869B4B}" srcOrd="6" destOrd="0" parTransId="{8ECC4AF6-F356-43B0-B12F-8CF1E9D3867D}" sibTransId="{53198F00-9471-4A1F-81A0-1F4D4F091F61}"/>
    <dgm:cxn modelId="{70983510-62B4-45FA-B735-41440DD6ADC8}" srcId="{41FEC676-34BA-4BB0-B83F-ECB984CDBFAE}" destId="{C0DF71AB-8056-4734-8C21-17D61D03D343}" srcOrd="5" destOrd="0" parTransId="{C53672CE-0BBA-4326-99AC-C3BEB7B59225}" sibTransId="{DB07E752-3096-41E9-8CA9-6DC272882CC2}"/>
    <dgm:cxn modelId="{1E77901B-8FEF-4357-8B7D-EDB17DC6C8A1}" type="presOf" srcId="{98855A19-B399-4339-B556-0F5211869B4B}" destId="{ACC2698C-F2C0-4E79-AD55-ED525CC835F0}" srcOrd="0" destOrd="0" presId="urn:microsoft.com/office/officeart/2005/8/layout/default"/>
    <dgm:cxn modelId="{68C24432-42B6-463B-BD26-05F6773F0A5C}" type="presOf" srcId="{094ECEB6-850B-409E-BA9D-78F93C9AD63E}" destId="{52E5BA08-891B-4387-8780-869582A001F5}" srcOrd="0" destOrd="0" presId="urn:microsoft.com/office/officeart/2005/8/layout/default"/>
    <dgm:cxn modelId="{504A596A-4244-48A1-B99A-E19D042BFA44}" type="presOf" srcId="{A3F43E72-9157-46DC-BEC6-B645BAB8FEDC}" destId="{9DCC4A21-7AA0-449E-B815-441AEA238EE8}" srcOrd="0" destOrd="0" presId="urn:microsoft.com/office/officeart/2005/8/layout/default"/>
    <dgm:cxn modelId="{68167558-0873-48C5-A320-42E0A01E5315}" type="presOf" srcId="{41FEC676-34BA-4BB0-B83F-ECB984CDBFAE}" destId="{70214DBF-732D-4464-BA84-38F1983AD1A8}" srcOrd="0" destOrd="0" presId="urn:microsoft.com/office/officeart/2005/8/layout/default"/>
    <dgm:cxn modelId="{6A76A679-1E61-42B5-BE66-B86B2CE71869}" type="presOf" srcId="{C0DF71AB-8056-4734-8C21-17D61D03D343}" destId="{39381A91-9DD3-41B8-82DB-24C78FF03FA9}" srcOrd="0" destOrd="0" presId="urn:microsoft.com/office/officeart/2005/8/layout/default"/>
    <dgm:cxn modelId="{BE4FD683-A248-4788-ADC7-DF8B0F6427F7}" srcId="{41FEC676-34BA-4BB0-B83F-ECB984CDBFAE}" destId="{094ECEB6-850B-409E-BA9D-78F93C9AD63E}" srcOrd="0" destOrd="0" parTransId="{A647E0C3-D2B8-45B9-91E3-37BC1E19C241}" sibTransId="{CBAF4791-90FF-4FFD-A89D-F466E9302439}"/>
    <dgm:cxn modelId="{549F9CA4-0BD9-4F70-8645-C7FCD9DD2CB1}" srcId="{41FEC676-34BA-4BB0-B83F-ECB984CDBFAE}" destId="{A3F43E72-9157-46DC-BEC6-B645BAB8FEDC}" srcOrd="1" destOrd="0" parTransId="{253DF3CF-E541-49BA-99A5-2AB3BFD6D3BD}" sibTransId="{D9FF2671-93BB-4BED-A9B4-2438FDC65052}"/>
    <dgm:cxn modelId="{D2D886AA-47AB-461C-A1C6-B6DF7EC8E226}" type="presOf" srcId="{73BAADCA-C2A2-4E55-8C93-C67DABD74E3A}" destId="{780488EE-C6CC-40A6-B48E-9D416F32C11E}" srcOrd="0" destOrd="0" presId="urn:microsoft.com/office/officeart/2005/8/layout/default"/>
    <dgm:cxn modelId="{9919A4DA-6FE8-411A-B918-7F672A178F48}" srcId="{41FEC676-34BA-4BB0-B83F-ECB984CDBFAE}" destId="{73BAADCA-C2A2-4E55-8C93-C67DABD74E3A}" srcOrd="4" destOrd="0" parTransId="{8A3292BB-F4FB-49E2-902E-692927E530CD}" sibTransId="{F64CE7B1-7084-4401-9F24-9F1FF6361444}"/>
    <dgm:cxn modelId="{185294DB-3269-4A73-AB9D-08D067968249}" srcId="{41FEC676-34BA-4BB0-B83F-ECB984CDBFAE}" destId="{7FFA4227-79B1-4EB0-8344-6AB347F6992F}" srcOrd="2" destOrd="0" parTransId="{0B3EB31E-55B7-4B3B-A8C9-8431F0EE8B83}" sibTransId="{ACBD5A3D-C5D4-4204-9F0E-EAD33B0C44EF}"/>
    <dgm:cxn modelId="{A8A0ADE3-A6E2-4EF1-9157-62A50D73C343}" srcId="{41FEC676-34BA-4BB0-B83F-ECB984CDBFAE}" destId="{5F1A8125-7DF6-4F12-A861-0F722652E169}" srcOrd="3" destOrd="0" parTransId="{ED8BEC6B-40C6-4418-B94B-79E037F38FBB}" sibTransId="{0E47F105-143F-4792-AC7F-9CC2931736A5}"/>
    <dgm:cxn modelId="{6D65C5EA-58D5-491C-91AB-51D5B71F34A5}" type="presOf" srcId="{7FFA4227-79B1-4EB0-8344-6AB347F6992F}" destId="{3C00A020-D663-49A0-8CA6-DE144277AB88}" srcOrd="0" destOrd="0" presId="urn:microsoft.com/office/officeart/2005/8/layout/default"/>
    <dgm:cxn modelId="{A2535BF1-A440-4462-8AE0-68EC0975C17A}" type="presOf" srcId="{5F1A8125-7DF6-4F12-A861-0F722652E169}" destId="{E923B5A9-DA82-4315-AD22-EB1056DF8123}" srcOrd="0" destOrd="0" presId="urn:microsoft.com/office/officeart/2005/8/layout/default"/>
    <dgm:cxn modelId="{5ADD904B-BAD7-46FD-9415-DE4441FC35E9}" type="presParOf" srcId="{70214DBF-732D-4464-BA84-38F1983AD1A8}" destId="{52E5BA08-891B-4387-8780-869582A001F5}" srcOrd="0" destOrd="0" presId="urn:microsoft.com/office/officeart/2005/8/layout/default"/>
    <dgm:cxn modelId="{DD286F1D-94F4-47F9-9CB4-2C9862EE3ABF}" type="presParOf" srcId="{70214DBF-732D-4464-BA84-38F1983AD1A8}" destId="{9C24CECD-DB44-4B58-84CB-7D100E082847}" srcOrd="1" destOrd="0" presId="urn:microsoft.com/office/officeart/2005/8/layout/default"/>
    <dgm:cxn modelId="{FC00A043-037C-40A7-B381-6EBD2832D765}" type="presParOf" srcId="{70214DBF-732D-4464-BA84-38F1983AD1A8}" destId="{9DCC4A21-7AA0-449E-B815-441AEA238EE8}" srcOrd="2" destOrd="0" presId="urn:microsoft.com/office/officeart/2005/8/layout/default"/>
    <dgm:cxn modelId="{9A9246BA-87C6-4574-A763-F6F6BD0EC3B1}" type="presParOf" srcId="{70214DBF-732D-4464-BA84-38F1983AD1A8}" destId="{4333D5BB-4383-4573-8790-DB6F9287308E}" srcOrd="3" destOrd="0" presId="urn:microsoft.com/office/officeart/2005/8/layout/default"/>
    <dgm:cxn modelId="{4BDF51DA-DAD9-4C25-8945-9463BA88C83C}" type="presParOf" srcId="{70214DBF-732D-4464-BA84-38F1983AD1A8}" destId="{3C00A020-D663-49A0-8CA6-DE144277AB88}" srcOrd="4" destOrd="0" presId="urn:microsoft.com/office/officeart/2005/8/layout/default"/>
    <dgm:cxn modelId="{412826B1-0FEB-4353-9FCA-CBFAD0C5A331}" type="presParOf" srcId="{70214DBF-732D-4464-BA84-38F1983AD1A8}" destId="{21D5E218-26D4-4CA7-B27D-D2E07E7AB453}" srcOrd="5" destOrd="0" presId="urn:microsoft.com/office/officeart/2005/8/layout/default"/>
    <dgm:cxn modelId="{246F0852-1CBC-4C59-94E9-1886F1139092}" type="presParOf" srcId="{70214DBF-732D-4464-BA84-38F1983AD1A8}" destId="{E923B5A9-DA82-4315-AD22-EB1056DF8123}" srcOrd="6" destOrd="0" presId="urn:microsoft.com/office/officeart/2005/8/layout/default"/>
    <dgm:cxn modelId="{7E2894BB-F538-404E-B228-5C53CAAC77A7}" type="presParOf" srcId="{70214DBF-732D-4464-BA84-38F1983AD1A8}" destId="{69A304CB-6BBE-49B1-A3D7-2A92709405E2}" srcOrd="7" destOrd="0" presId="urn:microsoft.com/office/officeart/2005/8/layout/default"/>
    <dgm:cxn modelId="{C35DEC25-1CB4-4576-96B9-534E83D437E3}" type="presParOf" srcId="{70214DBF-732D-4464-BA84-38F1983AD1A8}" destId="{780488EE-C6CC-40A6-B48E-9D416F32C11E}" srcOrd="8" destOrd="0" presId="urn:microsoft.com/office/officeart/2005/8/layout/default"/>
    <dgm:cxn modelId="{F6F4CF84-3DF4-4394-8315-449D983D23D1}" type="presParOf" srcId="{70214DBF-732D-4464-BA84-38F1983AD1A8}" destId="{B4679726-A911-43CC-9628-5CFFBAE4522B}" srcOrd="9" destOrd="0" presId="urn:microsoft.com/office/officeart/2005/8/layout/default"/>
    <dgm:cxn modelId="{81421ADC-289C-4B19-90D3-25E7158E39F5}" type="presParOf" srcId="{70214DBF-732D-4464-BA84-38F1983AD1A8}" destId="{39381A91-9DD3-41B8-82DB-24C78FF03FA9}" srcOrd="10" destOrd="0" presId="urn:microsoft.com/office/officeart/2005/8/layout/default"/>
    <dgm:cxn modelId="{55C1FFF0-D77B-4175-BA57-76805BB113E4}" type="presParOf" srcId="{70214DBF-732D-4464-BA84-38F1983AD1A8}" destId="{3E50954D-0255-427A-B699-DBAFD0091C3B}" srcOrd="11" destOrd="0" presId="urn:microsoft.com/office/officeart/2005/8/layout/default"/>
    <dgm:cxn modelId="{553A0E91-7F3D-4F2A-9173-F0149D490C65}" type="presParOf" srcId="{70214DBF-732D-4464-BA84-38F1983AD1A8}" destId="{ACC2698C-F2C0-4E79-AD55-ED525CC835F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5BA08-891B-4387-8780-869582A001F5}">
      <dsp:nvSpPr>
        <dsp:cNvPr id="0" name=""/>
        <dsp:cNvSpPr/>
      </dsp:nvSpPr>
      <dsp:spPr>
        <a:xfrm>
          <a:off x="5410200" y="468817"/>
          <a:ext cx="2514897" cy="150893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Parade of Flags </a:t>
          </a:r>
        </a:p>
      </dsp:txBody>
      <dsp:txXfrm>
        <a:off x="5410200" y="468817"/>
        <a:ext cx="2514897" cy="1508938"/>
      </dsp:txXfrm>
    </dsp:sp>
    <dsp:sp modelId="{9DCC4A21-7AA0-449E-B815-441AEA238EE8}">
      <dsp:nvSpPr>
        <dsp:cNvPr id="0" name=""/>
        <dsp:cNvSpPr/>
      </dsp:nvSpPr>
      <dsp:spPr>
        <a:xfrm>
          <a:off x="8127924" y="450529"/>
          <a:ext cx="2514897" cy="150893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Fair Pass Request Form</a:t>
          </a:r>
        </a:p>
      </dsp:txBody>
      <dsp:txXfrm>
        <a:off x="8127924" y="450529"/>
        <a:ext cx="2514897" cy="1508938"/>
      </dsp:txXfrm>
    </dsp:sp>
    <dsp:sp modelId="{3C00A020-D663-49A0-8CA6-DE144277AB88}">
      <dsp:nvSpPr>
        <dsp:cNvPr id="0" name=""/>
        <dsp:cNvSpPr/>
      </dsp:nvSpPr>
      <dsp:spPr>
        <a:xfrm>
          <a:off x="27413" y="2261044"/>
          <a:ext cx="2514897" cy="150893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Stall Fee Summary</a:t>
          </a:r>
        </a:p>
      </dsp:txBody>
      <dsp:txXfrm>
        <a:off x="27413" y="2261044"/>
        <a:ext cx="2514897" cy="1508938"/>
      </dsp:txXfrm>
    </dsp:sp>
    <dsp:sp modelId="{E923B5A9-DA82-4315-AD22-EB1056DF8123}">
      <dsp:nvSpPr>
        <dsp:cNvPr id="0" name=""/>
        <dsp:cNvSpPr/>
      </dsp:nvSpPr>
      <dsp:spPr>
        <a:xfrm>
          <a:off x="0" y="432255"/>
          <a:ext cx="2514897" cy="150893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Kitchen Duty/Sign-up</a:t>
          </a:r>
        </a:p>
      </dsp:txBody>
      <dsp:txXfrm>
        <a:off x="0" y="432255"/>
        <a:ext cx="2514897" cy="1508938"/>
      </dsp:txXfrm>
    </dsp:sp>
    <dsp:sp modelId="{780488EE-C6CC-40A6-B48E-9D416F32C11E}">
      <dsp:nvSpPr>
        <dsp:cNvPr id="0" name=""/>
        <dsp:cNvSpPr/>
      </dsp:nvSpPr>
      <dsp:spPr>
        <a:xfrm>
          <a:off x="2684805" y="437018"/>
          <a:ext cx="2514897" cy="150893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Guard Duty/ Sign-up</a:t>
          </a:r>
        </a:p>
      </dsp:txBody>
      <dsp:txXfrm>
        <a:off x="2684805" y="437018"/>
        <a:ext cx="2514897" cy="1508938"/>
      </dsp:txXfrm>
    </dsp:sp>
    <dsp:sp modelId="{39381A91-9DD3-41B8-82DB-24C78FF03FA9}">
      <dsp:nvSpPr>
        <dsp:cNvPr id="0" name=""/>
        <dsp:cNvSpPr/>
      </dsp:nvSpPr>
      <dsp:spPr>
        <a:xfrm>
          <a:off x="5506067" y="2265822"/>
          <a:ext cx="2514897" cy="15089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How to pull Roster</a:t>
          </a:r>
        </a:p>
        <a:p>
          <a:pPr marL="0" lvl="0" indent="0" algn="ctr" defTabSz="933450">
            <a:lnSpc>
              <a:spcPct val="90000"/>
            </a:lnSpc>
            <a:spcBef>
              <a:spcPct val="0"/>
            </a:spcBef>
            <a:spcAft>
              <a:spcPct val="35000"/>
            </a:spcAft>
            <a:buNone/>
          </a:pPr>
          <a:r>
            <a:rPr lang="en-US" sz="2100" kern="1200" dirty="0">
              <a:solidFill>
                <a:schemeClr val="tx1"/>
              </a:solidFill>
            </a:rPr>
            <a:t>Fair Entry help sheet</a:t>
          </a:r>
        </a:p>
        <a:p>
          <a:pPr marL="0" lvl="0" indent="0" algn="ctr" defTabSz="933450">
            <a:lnSpc>
              <a:spcPct val="90000"/>
            </a:lnSpc>
            <a:spcBef>
              <a:spcPct val="0"/>
            </a:spcBef>
            <a:spcAft>
              <a:spcPct val="35000"/>
            </a:spcAft>
            <a:buNone/>
          </a:pPr>
          <a:r>
            <a:rPr lang="en-US" sz="2100" kern="1200" dirty="0">
              <a:solidFill>
                <a:schemeClr val="tx1"/>
              </a:solidFill>
            </a:rPr>
            <a:t>Shooting sports sheet</a:t>
          </a:r>
        </a:p>
      </dsp:txBody>
      <dsp:txXfrm>
        <a:off x="5506067" y="2265822"/>
        <a:ext cx="2514897" cy="1508938"/>
      </dsp:txXfrm>
    </dsp:sp>
    <dsp:sp modelId="{ACC2698C-F2C0-4E79-AD55-ED525CC835F0}">
      <dsp:nvSpPr>
        <dsp:cNvPr id="0" name=""/>
        <dsp:cNvSpPr/>
      </dsp:nvSpPr>
      <dsp:spPr>
        <a:xfrm>
          <a:off x="8144447" y="2247534"/>
          <a:ext cx="2514897" cy="15089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Cat info sheets</a:t>
          </a:r>
        </a:p>
        <a:p>
          <a:pPr marL="0" lvl="0" indent="0" algn="ctr" defTabSz="933450">
            <a:lnSpc>
              <a:spcPct val="90000"/>
            </a:lnSpc>
            <a:spcBef>
              <a:spcPct val="0"/>
            </a:spcBef>
            <a:spcAft>
              <a:spcPct val="35000"/>
            </a:spcAft>
            <a:buNone/>
          </a:pPr>
          <a:r>
            <a:rPr lang="en-US" sz="2100" kern="1200" dirty="0">
              <a:solidFill>
                <a:schemeClr val="tx1"/>
              </a:solidFill>
            </a:rPr>
            <a:t>Swine Prohibited Product Affidavit</a:t>
          </a:r>
        </a:p>
        <a:p>
          <a:pPr marL="0" lvl="0" indent="0" algn="ctr" defTabSz="933450">
            <a:lnSpc>
              <a:spcPct val="90000"/>
            </a:lnSpc>
            <a:spcBef>
              <a:spcPct val="0"/>
            </a:spcBef>
            <a:spcAft>
              <a:spcPct val="35000"/>
            </a:spcAft>
            <a:buNone/>
          </a:pPr>
          <a:r>
            <a:rPr lang="en-US" sz="2100" kern="1200" dirty="0">
              <a:solidFill>
                <a:schemeClr val="tx1"/>
              </a:solidFill>
            </a:rPr>
            <a:t>Kitchen Flyer </a:t>
          </a:r>
        </a:p>
      </dsp:txBody>
      <dsp:txXfrm>
        <a:off x="8144447" y="2247534"/>
        <a:ext cx="2514897" cy="15089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138B6-F928-4CAD-89B7-317568B54BAA}"/>
              </a:ext>
            </a:extLst>
          </p:cNvPr>
          <p:cNvSpPr>
            <a:spLocks noGrp="1"/>
          </p:cNvSpPr>
          <p:nvPr>
            <p:ph type="hdr" sz="quarter"/>
          </p:nvPr>
        </p:nvSpPr>
        <p:spPr>
          <a:xfrm>
            <a:off x="0" y="0"/>
            <a:ext cx="3038475" cy="468313"/>
          </a:xfrm>
          <a:prstGeom prst="rect">
            <a:avLst/>
          </a:prstGeom>
        </p:spPr>
        <p:txBody>
          <a:bodyPr vert="horz" lIns="91428" tIns="45714" rIns="91428" bIns="45714"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069FA5E-074A-4647-8418-AB975E8A3F8F}"/>
              </a:ext>
            </a:extLst>
          </p:cNvPr>
          <p:cNvSpPr>
            <a:spLocks noGrp="1"/>
          </p:cNvSpPr>
          <p:nvPr>
            <p:ph type="dt" sz="quarter" idx="1"/>
          </p:nvPr>
        </p:nvSpPr>
        <p:spPr>
          <a:xfrm>
            <a:off x="3970338" y="0"/>
            <a:ext cx="3038475" cy="468313"/>
          </a:xfrm>
          <a:prstGeom prst="rect">
            <a:avLst/>
          </a:prstGeom>
        </p:spPr>
        <p:txBody>
          <a:bodyPr vert="horz" lIns="91428" tIns="45714" rIns="91428" bIns="45714" rtlCol="0"/>
          <a:lstStyle>
            <a:lvl1pPr algn="r">
              <a:defRPr sz="1200"/>
            </a:lvl1pPr>
          </a:lstStyle>
          <a:p>
            <a:pPr>
              <a:defRPr/>
            </a:pPr>
            <a:fld id="{43A5505E-E28E-4B8A-BF63-46CF5E7ECA21}" type="datetimeFigureOut">
              <a:rPr lang="en-US"/>
              <a:pPr>
                <a:defRPr/>
              </a:pPr>
              <a:t>4/28/2025</a:t>
            </a:fld>
            <a:endParaRPr lang="en-US"/>
          </a:p>
        </p:txBody>
      </p:sp>
      <p:sp>
        <p:nvSpPr>
          <p:cNvPr id="4" name="Footer Placeholder 3">
            <a:extLst>
              <a:ext uri="{FF2B5EF4-FFF2-40B4-BE49-F238E27FC236}">
                <a16:creationId xmlns:a16="http://schemas.microsoft.com/office/drawing/2014/main" id="{E3A5B900-0BF3-4B2B-A2C2-8F1107E52D3B}"/>
              </a:ext>
            </a:extLst>
          </p:cNvPr>
          <p:cNvSpPr>
            <a:spLocks noGrp="1"/>
          </p:cNvSpPr>
          <p:nvPr>
            <p:ph type="ftr" sz="quarter" idx="2"/>
          </p:nvPr>
        </p:nvSpPr>
        <p:spPr>
          <a:xfrm>
            <a:off x="0" y="8828088"/>
            <a:ext cx="3038475" cy="468312"/>
          </a:xfrm>
          <a:prstGeom prst="rect">
            <a:avLst/>
          </a:prstGeom>
        </p:spPr>
        <p:txBody>
          <a:bodyPr vert="horz" lIns="91428" tIns="45714" rIns="91428" bIns="45714"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47113AD-64DE-4C45-BC27-5B8BEF2CBD08}"/>
              </a:ext>
            </a:extLst>
          </p:cNvPr>
          <p:cNvSpPr>
            <a:spLocks noGrp="1"/>
          </p:cNvSpPr>
          <p:nvPr>
            <p:ph type="sldNum" sz="quarter" idx="3"/>
          </p:nvPr>
        </p:nvSpPr>
        <p:spPr>
          <a:xfrm>
            <a:off x="3970338" y="8828088"/>
            <a:ext cx="3038475" cy="468312"/>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fld id="{7368AFEF-1148-4BAB-9AD0-A01CC493FEE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B0C1B2-F1D9-4ECA-A84E-2A91FBB46889}"/>
              </a:ext>
            </a:extLst>
          </p:cNvPr>
          <p:cNvSpPr>
            <a:spLocks noGrp="1"/>
          </p:cNvSpPr>
          <p:nvPr>
            <p:ph type="hdr" sz="quarter"/>
          </p:nvPr>
        </p:nvSpPr>
        <p:spPr>
          <a:xfrm>
            <a:off x="1" y="0"/>
            <a:ext cx="3038475" cy="465138"/>
          </a:xfrm>
          <a:prstGeom prst="rect">
            <a:avLst/>
          </a:prstGeom>
        </p:spPr>
        <p:txBody>
          <a:bodyPr vert="horz" lIns="93161" tIns="46580" rIns="93161" bIns="46580" rtlCol="0"/>
          <a:lstStyle>
            <a:lvl1pPr algn="l" eaLnBrk="1" hangingPunct="1">
              <a:defRPr sz="1300"/>
            </a:lvl1pPr>
          </a:lstStyle>
          <a:p>
            <a:pPr>
              <a:defRPr/>
            </a:pPr>
            <a:endParaRPr lang="en-US"/>
          </a:p>
        </p:txBody>
      </p:sp>
      <p:sp>
        <p:nvSpPr>
          <p:cNvPr id="3" name="Date Placeholder 2">
            <a:extLst>
              <a:ext uri="{FF2B5EF4-FFF2-40B4-BE49-F238E27FC236}">
                <a16:creationId xmlns:a16="http://schemas.microsoft.com/office/drawing/2014/main" id="{021C071E-5A7B-4F73-9575-EFE791844E32}"/>
              </a:ext>
            </a:extLst>
          </p:cNvPr>
          <p:cNvSpPr>
            <a:spLocks noGrp="1"/>
          </p:cNvSpPr>
          <p:nvPr>
            <p:ph type="dt" idx="1"/>
          </p:nvPr>
        </p:nvSpPr>
        <p:spPr>
          <a:xfrm>
            <a:off x="3970338" y="0"/>
            <a:ext cx="3038475" cy="465138"/>
          </a:xfrm>
          <a:prstGeom prst="rect">
            <a:avLst/>
          </a:prstGeom>
        </p:spPr>
        <p:txBody>
          <a:bodyPr vert="horz" lIns="93161" tIns="46580" rIns="93161" bIns="46580" rtlCol="0"/>
          <a:lstStyle>
            <a:lvl1pPr algn="r" eaLnBrk="1" hangingPunct="1">
              <a:defRPr sz="1300"/>
            </a:lvl1pPr>
          </a:lstStyle>
          <a:p>
            <a:pPr>
              <a:defRPr/>
            </a:pPr>
            <a:fld id="{AF0097BE-1EB5-48CB-96BB-F684280974CA}" type="datetimeFigureOut">
              <a:rPr lang="en-US"/>
              <a:pPr>
                <a:defRPr/>
              </a:pPr>
              <a:t>4/28/2025</a:t>
            </a:fld>
            <a:endParaRPr lang="en-US"/>
          </a:p>
        </p:txBody>
      </p:sp>
      <p:sp>
        <p:nvSpPr>
          <p:cNvPr id="4" name="Slide Image Placeholder 3">
            <a:extLst>
              <a:ext uri="{FF2B5EF4-FFF2-40B4-BE49-F238E27FC236}">
                <a16:creationId xmlns:a16="http://schemas.microsoft.com/office/drawing/2014/main" id="{5E73D971-0FA8-40C0-BB92-06AA5485316A}"/>
              </a:ext>
            </a:extLst>
          </p:cNvPr>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1" tIns="46580" rIns="93161" bIns="46580" rtlCol="0" anchor="ctr"/>
          <a:lstStyle/>
          <a:p>
            <a:pPr lvl="0"/>
            <a:endParaRPr lang="en-US" noProof="0"/>
          </a:p>
        </p:txBody>
      </p:sp>
      <p:sp>
        <p:nvSpPr>
          <p:cNvPr id="5" name="Notes Placeholder 4">
            <a:extLst>
              <a:ext uri="{FF2B5EF4-FFF2-40B4-BE49-F238E27FC236}">
                <a16:creationId xmlns:a16="http://schemas.microsoft.com/office/drawing/2014/main" id="{05525498-DCB1-4E79-8294-250BD2DC0E3B}"/>
              </a:ext>
            </a:extLst>
          </p:cNvPr>
          <p:cNvSpPr>
            <a:spLocks noGrp="1"/>
          </p:cNvSpPr>
          <p:nvPr>
            <p:ph type="body" sz="quarter" idx="3"/>
          </p:nvPr>
        </p:nvSpPr>
        <p:spPr>
          <a:xfrm>
            <a:off x="701675" y="4414839"/>
            <a:ext cx="5607050" cy="4186236"/>
          </a:xfrm>
          <a:prstGeom prst="rect">
            <a:avLst/>
          </a:prstGeom>
        </p:spPr>
        <p:txBody>
          <a:bodyPr vert="horz" lIns="93161" tIns="46580" rIns="93161" bIns="4658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82A815-09D3-4224-A2DF-67C6BF5D7297}"/>
              </a:ext>
            </a:extLst>
          </p:cNvPr>
          <p:cNvSpPr>
            <a:spLocks noGrp="1"/>
          </p:cNvSpPr>
          <p:nvPr>
            <p:ph type="ftr" sz="quarter" idx="4"/>
          </p:nvPr>
        </p:nvSpPr>
        <p:spPr>
          <a:xfrm>
            <a:off x="1" y="8828089"/>
            <a:ext cx="3038475" cy="466726"/>
          </a:xfrm>
          <a:prstGeom prst="rect">
            <a:avLst/>
          </a:prstGeom>
        </p:spPr>
        <p:txBody>
          <a:bodyPr vert="horz" lIns="93161" tIns="46580" rIns="93161" bIns="46580" rtlCol="0" anchor="b"/>
          <a:lstStyle>
            <a:lvl1pPr algn="l" eaLnBrk="1" hangingPunct="1">
              <a:defRPr sz="1300"/>
            </a:lvl1pPr>
          </a:lstStyle>
          <a:p>
            <a:pPr>
              <a:defRPr/>
            </a:pPr>
            <a:endParaRPr lang="en-US"/>
          </a:p>
        </p:txBody>
      </p:sp>
      <p:sp>
        <p:nvSpPr>
          <p:cNvPr id="7" name="Slide Number Placeholder 6">
            <a:extLst>
              <a:ext uri="{FF2B5EF4-FFF2-40B4-BE49-F238E27FC236}">
                <a16:creationId xmlns:a16="http://schemas.microsoft.com/office/drawing/2014/main" id="{1B6571EF-2EDD-4331-8E3B-B6BCF145F8B7}"/>
              </a:ext>
            </a:extLst>
          </p:cNvPr>
          <p:cNvSpPr>
            <a:spLocks noGrp="1"/>
          </p:cNvSpPr>
          <p:nvPr>
            <p:ph type="sldNum" sz="quarter" idx="5"/>
          </p:nvPr>
        </p:nvSpPr>
        <p:spPr>
          <a:xfrm>
            <a:off x="3970338" y="8828089"/>
            <a:ext cx="3038475" cy="466726"/>
          </a:xfrm>
          <a:prstGeom prst="rect">
            <a:avLst/>
          </a:prstGeom>
        </p:spPr>
        <p:txBody>
          <a:bodyPr vert="horz" wrap="square" lIns="93161" tIns="46580" rIns="93161" bIns="46580" numCol="1" anchor="b" anchorCtr="0" compatLnSpc="1">
            <a:prstTxWarp prst="textNoShape">
              <a:avLst/>
            </a:prstTxWarp>
          </a:bodyPr>
          <a:lstStyle>
            <a:lvl1pPr algn="r" eaLnBrk="1" hangingPunct="1">
              <a:defRPr sz="1300"/>
            </a:lvl1pPr>
          </a:lstStyle>
          <a:p>
            <a:fld id="{215C87AF-438C-4A2F-8DC4-B8DDB7B68D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1</a:t>
            </a:fld>
            <a:endParaRPr lang="en-US" altLang="en-US"/>
          </a:p>
        </p:txBody>
      </p:sp>
    </p:spTree>
    <p:extLst>
      <p:ext uri="{BB962C8B-B14F-4D97-AF65-F5344CB8AC3E}">
        <p14:creationId xmlns:p14="http://schemas.microsoft.com/office/powerpoint/2010/main" val="238822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B295CFF-E664-48A8-B8BE-4F120FBC7BB6}"/>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944E0A0-7505-44DC-B725-91D34BF74F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dirty="0"/>
              <a:t>Brenda, Tina, &amp; Angela</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Care should be taken to read both the general rules for my departments and the rules under each section. </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I am looking for Superintendents for both my buildings and to please Brenda.  Chelsea entrepreneurship program.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eaLnBrk="1" hangingPunct="1"/>
            <a:endParaRPr lang="en-US" altLang="en-US" dirty="0"/>
          </a:p>
        </p:txBody>
      </p:sp>
      <p:sp>
        <p:nvSpPr>
          <p:cNvPr id="27652" name="Slide Number Placeholder 3">
            <a:extLst>
              <a:ext uri="{FF2B5EF4-FFF2-40B4-BE49-F238E27FC236}">
                <a16:creationId xmlns:a16="http://schemas.microsoft.com/office/drawing/2014/main" id="{2B79403B-4E22-4A08-BE7A-3D62A9ED5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1244C30-EF34-48D5-B2DB-07568F3C9F39}" type="slidenum">
              <a:rPr lang="en-US" altLang="en-US" sz="1300"/>
              <a:pPr/>
              <a:t>11</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0DE278D-580B-4A4E-835A-B7EC8509969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7586A2D-5FCB-406A-AF81-BC1D33DD6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Read you premium on rules </a:t>
            </a:r>
            <a:endParaRPr lang="en-US" sz="1800" dirty="0">
              <a:effectLst/>
              <a:latin typeface="Calibri" panose="020F0502020204030204" pitchFamily="34" charset="0"/>
              <a:ea typeface="Calibri" panose="020F0502020204030204" pitchFamily="34" charset="0"/>
            </a:endParaRPr>
          </a:p>
          <a:p>
            <a:pPr eaLnBrk="1" hangingPunct="1"/>
            <a:endParaRPr lang="en-US" altLang="en-US" dirty="0"/>
          </a:p>
        </p:txBody>
      </p:sp>
      <p:sp>
        <p:nvSpPr>
          <p:cNvPr id="31748" name="Slide Number Placeholder 3">
            <a:extLst>
              <a:ext uri="{FF2B5EF4-FFF2-40B4-BE49-F238E27FC236}">
                <a16:creationId xmlns:a16="http://schemas.microsoft.com/office/drawing/2014/main" id="{C7126162-FBE9-4562-BE46-1EC44744B6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55D422D-A038-43E9-975E-6F9D753326A4}" type="slidenum">
              <a:rPr lang="en-US" altLang="en-US" sz="1300"/>
              <a:pPr/>
              <a:t>12</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See paper light blue paper in folder with additional information</a:t>
            </a:r>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13</a:t>
            </a:fld>
            <a:endParaRPr lang="en-US" altLang="en-US"/>
          </a:p>
        </p:txBody>
      </p:sp>
    </p:spTree>
    <p:extLst>
      <p:ext uri="{BB962C8B-B14F-4D97-AF65-F5344CB8AC3E}">
        <p14:creationId xmlns:p14="http://schemas.microsoft.com/office/powerpoint/2010/main" val="132554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364C8-D695-470A-ADD0-D19688C4BCE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40404C0-309C-48D1-8813-DCDF80A8F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Dennis &amp; Kevin </a:t>
            </a:r>
          </a:p>
          <a:p>
            <a:pPr eaLnBrk="1" hangingPunct="1"/>
            <a:r>
              <a:rPr lang="en-US" altLang="en-US" dirty="0"/>
              <a:t>Page 115</a:t>
            </a:r>
          </a:p>
          <a:p>
            <a:pPr eaLnBrk="1" hangingPunct="1"/>
            <a:endParaRPr lang="en-US" altLang="en-US" dirty="0"/>
          </a:p>
        </p:txBody>
      </p:sp>
      <p:sp>
        <p:nvSpPr>
          <p:cNvPr id="33796" name="Slide Number Placeholder 3">
            <a:extLst>
              <a:ext uri="{FF2B5EF4-FFF2-40B4-BE49-F238E27FC236}">
                <a16:creationId xmlns:a16="http://schemas.microsoft.com/office/drawing/2014/main" id="{6BA5EC90-5105-4BDC-9CBC-C0FCAAB19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57A6472A-4F10-451E-BDDD-C9049B9334FE}" type="slidenum">
              <a:rPr lang="en-US" altLang="en-US" sz="1300"/>
              <a:pPr/>
              <a:t>14</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9295D09-8AA1-4B79-A5F4-79152C91C307}"/>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92146FE-578A-4F02-B266-8ACDD20B04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Rick, Justin</a:t>
            </a:r>
          </a:p>
          <a:p>
            <a:pPr eaLnBrk="1" hangingPunct="1"/>
            <a:r>
              <a:rPr lang="en-US" altLang="en-US" dirty="0"/>
              <a:t>First time showman </a:t>
            </a:r>
          </a:p>
          <a:p>
            <a:pPr eaLnBrk="1" hangingPunct="1"/>
            <a:r>
              <a:rPr lang="en-US" altLang="en-US" dirty="0"/>
              <a:t>Auction order Dairy Milk, swine, sheep, Beef</a:t>
            </a:r>
          </a:p>
          <a:p>
            <a:pPr eaLnBrk="1" hangingPunct="1"/>
            <a:endParaRPr lang="en-US" altLang="en-US" dirty="0"/>
          </a:p>
          <a:p>
            <a:pPr eaLnBrk="1" hangingPunct="1"/>
            <a:r>
              <a:rPr lang="en-US" altLang="en-US" dirty="0"/>
              <a:t>Please stress the importance of having exhibitors cash their checks in a timely manner. Checks MUST be cashed within 60 days from JLA banquet otherwise VOID.</a:t>
            </a:r>
          </a:p>
          <a:p>
            <a:pPr eaLnBrk="1" hangingPunct="1"/>
            <a:endParaRPr lang="en-US" altLang="en-US" dirty="0"/>
          </a:p>
          <a:p>
            <a:pPr eaLnBrk="1" hangingPunct="1"/>
            <a:r>
              <a:rPr lang="en-US" altLang="en-US" dirty="0"/>
              <a:t> Sheep and Swine Tagging: Saturday 5/11 </a:t>
            </a:r>
            <a:r>
              <a:rPr lang="en-US" altLang="en-US" dirty="0">
                <a:highlight>
                  <a:srgbClr val="FFFF00"/>
                </a:highlight>
              </a:rPr>
              <a:t>Time</a:t>
            </a:r>
            <a:r>
              <a:rPr lang="en-US" altLang="en-US" dirty="0"/>
              <a:t>. Swine exhibitors will need to bring proof of swine flu vaccination otherwise will be vaccinated onsite</a:t>
            </a:r>
          </a:p>
        </p:txBody>
      </p:sp>
      <p:sp>
        <p:nvSpPr>
          <p:cNvPr id="35844" name="Slide Number Placeholder 3">
            <a:extLst>
              <a:ext uri="{FF2B5EF4-FFF2-40B4-BE49-F238E27FC236}">
                <a16:creationId xmlns:a16="http://schemas.microsoft.com/office/drawing/2014/main" id="{D12A475B-05C7-4316-8888-CF807FC43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3479616-6F1A-48BD-A499-E5175968D6C3}" type="slidenum">
              <a:rPr lang="en-US" altLang="en-US" sz="1300"/>
              <a:pPr/>
              <a:t>15</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E560556-B82B-4430-875B-6BD59FD7722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9654D3A-99A1-4B50-A47F-3C9DACC9D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a:p>
            <a:pPr eaLnBrk="1" hangingPunct="1"/>
            <a:endParaRPr lang="en-US" altLang="en-US" dirty="0"/>
          </a:p>
        </p:txBody>
      </p:sp>
      <p:sp>
        <p:nvSpPr>
          <p:cNvPr id="37892" name="Slide Number Placeholder 3">
            <a:extLst>
              <a:ext uri="{FF2B5EF4-FFF2-40B4-BE49-F238E27FC236}">
                <a16:creationId xmlns:a16="http://schemas.microsoft.com/office/drawing/2014/main" id="{30338735-9E45-4347-A738-21E8A6FE29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C46BCA5-257D-4045-AF6B-D8521AEBAC86}" type="slidenum">
              <a:rPr lang="en-US" altLang="en-US" sz="1300"/>
              <a:pPr/>
              <a:t>16</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6BCCDCF-86B1-43E1-900D-85655FF4848A}"/>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FA6056D-B75B-4858-98A6-A6EA315EF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dirty="0"/>
              <a:t>Michelle &amp; Lori Jo</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Talent Showcase-New time-Wednesday at 4:00 p.m.</a:t>
            </a:r>
            <a:endParaRPr lang="en-US" sz="1800" dirty="0">
              <a:effectLst/>
              <a:latin typeface="Calibri" panose="020F0502020204030204" pitchFamily="34" charset="0"/>
              <a:ea typeface="Calibri" panose="020F0502020204030204" pitchFamily="34" charset="0"/>
            </a:endParaRPr>
          </a:p>
          <a:p>
            <a:pPr eaLnBrk="1" hangingPunct="1"/>
            <a:endParaRPr lang="en-US" altLang="en-US" dirty="0"/>
          </a:p>
        </p:txBody>
      </p:sp>
      <p:sp>
        <p:nvSpPr>
          <p:cNvPr id="39940" name="Slide Number Placeholder 3">
            <a:extLst>
              <a:ext uri="{FF2B5EF4-FFF2-40B4-BE49-F238E27FC236}">
                <a16:creationId xmlns:a16="http://schemas.microsoft.com/office/drawing/2014/main" id="{0F6283C2-5205-4589-95ED-8573065DAC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80212EFC-601B-4E22-B308-C30EC60E2EAB}" type="slidenum">
              <a:rPr lang="en-US" altLang="en-US" sz="1300"/>
              <a:pPr/>
              <a:t>18</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EF4C10B-EE62-4E39-ABDC-7806A081415A}"/>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AE3DB1B-27D1-4B40-9928-EC532B8A6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dirty="0"/>
              <a:t>Pod cast</a:t>
            </a:r>
          </a:p>
          <a:p>
            <a:pPr eaLnBrk="1" hangingPunct="1"/>
            <a:endParaRPr lang="en-US" altLang="en-US" dirty="0"/>
          </a:p>
        </p:txBody>
      </p:sp>
      <p:sp>
        <p:nvSpPr>
          <p:cNvPr id="41988" name="Slide Number Placeholder 3">
            <a:extLst>
              <a:ext uri="{FF2B5EF4-FFF2-40B4-BE49-F238E27FC236}">
                <a16:creationId xmlns:a16="http://schemas.microsoft.com/office/drawing/2014/main" id="{873B11AE-F10C-4DF3-90EE-199691BD96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16146DE-7E10-423D-8504-3C2D5BD9799A}" type="slidenum">
              <a:rPr lang="en-US" altLang="en-US" sz="1300"/>
              <a:pPr/>
              <a:t>19</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9DC1B38-CC54-4A73-80B4-CA1E3052B343}"/>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044FD32-7A8C-4DB0-91A1-AC0749427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Debbie &amp; Brenda</a:t>
            </a:r>
          </a:p>
          <a:p>
            <a:pPr eaLnBrk="1" hangingPunct="1"/>
            <a:r>
              <a:rPr lang="en-US" altLang="en-US" dirty="0"/>
              <a:t>Name plates </a:t>
            </a:r>
          </a:p>
        </p:txBody>
      </p:sp>
      <p:sp>
        <p:nvSpPr>
          <p:cNvPr id="48132" name="Slide Number Placeholder 3">
            <a:extLst>
              <a:ext uri="{FF2B5EF4-FFF2-40B4-BE49-F238E27FC236}">
                <a16:creationId xmlns:a16="http://schemas.microsoft.com/office/drawing/2014/main" id="{7B6423BE-3F94-443B-939A-CDDBFAC5F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BD519D9-1300-460C-A6AA-302580602DB1}" type="slidenum">
              <a:rPr lang="en-US" altLang="en-US" sz="1300"/>
              <a:pPr/>
              <a:t>20</a:t>
            </a:fld>
            <a:endParaRPr lang="en-US"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B880688-EEFE-48E9-BD5F-7D39C75757F2}"/>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1A2296D-8DD0-4E92-BC83-C06CFBB58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Patti and Kim </a:t>
            </a:r>
          </a:p>
          <a:p>
            <a:pPr eaLnBrk="1" hangingPunct="1"/>
            <a:endParaRPr lang="en-US" altLang="en-US" dirty="0"/>
          </a:p>
          <a:p>
            <a:pPr eaLnBrk="1" hangingPunct="1"/>
            <a:r>
              <a:rPr lang="en-US" altLang="en-US" dirty="0"/>
              <a:t>Volunteers are essential to running the kitchen and guard duty…Thank you for your assistance </a:t>
            </a:r>
          </a:p>
          <a:p>
            <a:pPr eaLnBrk="1" hangingPunct="1"/>
            <a:endParaRPr lang="en-US" altLang="en-US" dirty="0"/>
          </a:p>
          <a:p>
            <a:pPr eaLnBrk="1" hangingPunct="1"/>
            <a:r>
              <a:rPr lang="en-US" altLang="en-US" dirty="0"/>
              <a:t>Check your sheets please</a:t>
            </a:r>
          </a:p>
        </p:txBody>
      </p:sp>
      <p:sp>
        <p:nvSpPr>
          <p:cNvPr id="46084" name="Slide Number Placeholder 3">
            <a:extLst>
              <a:ext uri="{FF2B5EF4-FFF2-40B4-BE49-F238E27FC236}">
                <a16:creationId xmlns:a16="http://schemas.microsoft.com/office/drawing/2014/main" id="{712180E7-2B59-439A-97AD-16623D688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B6CCA3C-609E-401C-92A0-A16021C0FA51}" type="slidenum">
              <a:rPr lang="en-US" altLang="en-US" sz="1300"/>
              <a:pPr/>
              <a:t>21</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BE79A1D-046D-4CF2-B806-06C8B9BFEB3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E41F1FF-7474-45CE-AEE4-AF52C4A02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the 2024 Monroe County pre fair meeting we are excited to have all you here this evening</a:t>
            </a:r>
          </a:p>
          <a:p>
            <a:pPr eaLnBrk="1" hangingPunct="1">
              <a:spcBef>
                <a:spcPct val="0"/>
              </a:spcBef>
            </a:pPr>
            <a:r>
              <a:rPr lang="en-US" altLang="en-US" dirty="0"/>
              <a:t>This years fair theme was submitted TQ Adventures and More in 2024.  Chelsea and I hope you enjoy our small token of thanks for all the work you do as 4-H leaders</a:t>
            </a:r>
          </a:p>
          <a:p>
            <a:pPr eaLnBrk="1" hangingPunct="1">
              <a:spcBef>
                <a:spcPct val="0"/>
              </a:spcBef>
            </a:pPr>
            <a:endParaRPr lang="en-US" altLang="en-US" dirty="0"/>
          </a:p>
          <a:p>
            <a:pPr eaLnBrk="1" hangingPunct="1">
              <a:spcBef>
                <a:spcPct val="0"/>
              </a:spcBef>
            </a:pPr>
            <a:endParaRPr lang="en-US" altLang="en-US" dirty="0"/>
          </a:p>
        </p:txBody>
      </p:sp>
      <p:sp>
        <p:nvSpPr>
          <p:cNvPr id="11268" name="Slide Number Placeholder 3">
            <a:extLst>
              <a:ext uri="{FF2B5EF4-FFF2-40B4-BE49-F238E27FC236}">
                <a16:creationId xmlns:a16="http://schemas.microsoft.com/office/drawing/2014/main" id="{F3F5F4C7-45FA-4730-9FDC-4B3A5C781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364606D-6659-4E64-B37B-23F3675BBC21}" type="slidenum">
              <a:rPr lang="en-US" altLang="en-US" sz="1300"/>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182741C-0B24-4DF1-8C63-7D19A1B5ADC9}"/>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1EAC137-8832-4932-B22F-8026F9D42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Debbie Kraftchick, Brenda Martin, </a:t>
            </a:r>
          </a:p>
          <a:p>
            <a:pPr eaLnBrk="1" hangingPunct="1"/>
            <a:endParaRPr lang="en-US" altLang="en-US" dirty="0"/>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The Clover Bud Recognition is THURSDAY of Fair Week – 8/1 this year – beginning at 4 PM in the Anderson Show Arena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Clover Buds will be recognized by name and given a small trophy, green rosette-style ribbon and more.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Check-in begins at 3:30 PM</a:t>
            </a:r>
            <a:endParaRPr lang="en-US" sz="1800" dirty="0">
              <a:effectLst/>
              <a:latin typeface="Calibri" panose="020F0502020204030204" pitchFamily="34" charset="0"/>
              <a:ea typeface="Calibri" panose="020F0502020204030204" pitchFamily="34" charset="0"/>
            </a:endParaRPr>
          </a:p>
          <a:p>
            <a:pPr eaLnBrk="1" hangingPunct="1"/>
            <a:endParaRPr lang="en-US" altLang="en-US" dirty="0"/>
          </a:p>
        </p:txBody>
      </p:sp>
      <p:sp>
        <p:nvSpPr>
          <p:cNvPr id="50180" name="Slide Number Placeholder 3">
            <a:extLst>
              <a:ext uri="{FF2B5EF4-FFF2-40B4-BE49-F238E27FC236}">
                <a16:creationId xmlns:a16="http://schemas.microsoft.com/office/drawing/2014/main" id="{51454ACE-61B0-4B9F-BA86-6B98F628B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8FB2CAD-8D45-415B-8F88-836A2FE67B76}" type="slidenum">
              <a:rPr lang="en-US" altLang="en-US" sz="1300"/>
              <a:pPr/>
              <a:t>22</a:t>
            </a:fld>
            <a:endParaRPr lang="en-US"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24</a:t>
            </a:fld>
            <a:endParaRPr lang="en-US" altLang="en-US"/>
          </a:p>
        </p:txBody>
      </p:sp>
    </p:spTree>
    <p:extLst>
      <p:ext uri="{BB962C8B-B14F-4D97-AF65-F5344CB8AC3E}">
        <p14:creationId xmlns:p14="http://schemas.microsoft.com/office/powerpoint/2010/main" val="20229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1B18E23-22F7-4ED1-83AA-56DAAB8636C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BC1B8AA-F951-439F-96CA-9125809E9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F284E5B8-C1CF-4E1E-B356-6AD5203D96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A21BA8-A509-4F55-86FF-A1E590965917}" type="slidenum">
              <a:rPr lang="en-US" altLang="en-US" sz="1300"/>
              <a:pPr/>
              <a:t>27</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85D5CDE-B911-49C1-88C5-CEF1FB35CEE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3763B1B-33CC-43A3-84B8-A208729C2D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5374E392-C427-4E9B-A96C-75844D67C5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1363" indent="-284163">
              <a:defRPr sz="2400">
                <a:solidFill>
                  <a:schemeClr val="tx1"/>
                </a:solidFill>
                <a:latin typeface="Times New Roman" panose="02020603050405020304" pitchFamily="18" charset="0"/>
              </a:defRPr>
            </a:lvl2pPr>
            <a:lvl3pPr marL="1141413" indent="-227013">
              <a:defRPr sz="2400">
                <a:solidFill>
                  <a:schemeClr val="tx1"/>
                </a:solidFill>
                <a:latin typeface="Times New Roman" panose="02020603050405020304" pitchFamily="18" charset="0"/>
              </a:defRPr>
            </a:lvl3pPr>
            <a:lvl4pPr marL="1598613" indent="-227013">
              <a:defRPr sz="2400">
                <a:solidFill>
                  <a:schemeClr val="tx1"/>
                </a:solidFill>
                <a:latin typeface="Times New Roman" panose="02020603050405020304" pitchFamily="18" charset="0"/>
              </a:defRPr>
            </a:lvl4pPr>
            <a:lvl5pPr marL="2055813" indent="-227013">
              <a:defRPr sz="2400">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defRPr>
            </a:lvl9pPr>
          </a:lstStyle>
          <a:p>
            <a:fld id="{E01A947B-39EB-4A4E-A80E-EDAA6A44EEA5}" type="slidenum">
              <a:rPr lang="en-US" altLang="en-US" sz="1300"/>
              <a:pPr/>
              <a:t>28</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424BE5C-9108-4656-9248-0197BECF986E}"/>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BFB046-B168-43B8-AF4F-095E529DB3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0420" name="Slide Number Placeholder 3">
            <a:extLst>
              <a:ext uri="{FF2B5EF4-FFF2-40B4-BE49-F238E27FC236}">
                <a16:creationId xmlns:a16="http://schemas.microsoft.com/office/drawing/2014/main" id="{79F1ED33-4DB6-4C18-9006-28E6429A9B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1363" indent="-284163">
              <a:defRPr sz="2400">
                <a:solidFill>
                  <a:schemeClr val="tx1"/>
                </a:solidFill>
                <a:latin typeface="Times New Roman" panose="02020603050405020304" pitchFamily="18" charset="0"/>
              </a:defRPr>
            </a:lvl2pPr>
            <a:lvl3pPr marL="1141413" indent="-227013">
              <a:defRPr sz="2400">
                <a:solidFill>
                  <a:schemeClr val="tx1"/>
                </a:solidFill>
                <a:latin typeface="Times New Roman" panose="02020603050405020304" pitchFamily="18" charset="0"/>
              </a:defRPr>
            </a:lvl3pPr>
            <a:lvl4pPr marL="1598613" indent="-227013">
              <a:defRPr sz="2400">
                <a:solidFill>
                  <a:schemeClr val="tx1"/>
                </a:solidFill>
                <a:latin typeface="Times New Roman" panose="02020603050405020304" pitchFamily="18" charset="0"/>
              </a:defRPr>
            </a:lvl4pPr>
            <a:lvl5pPr marL="2055813" indent="-227013">
              <a:defRPr sz="2400">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defRPr>
            </a:lvl9pPr>
          </a:lstStyle>
          <a:p>
            <a:fld id="{9C6F28E0-412A-4D93-B1A8-4E96A3C8C321}" type="slidenum">
              <a:rPr lang="en-US" altLang="en-US" sz="1300"/>
              <a:pPr/>
              <a:t>30</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a:t>Welcome club leaders and representatives.  Thank you for scheduling the time to be her tonight to receive valuable information related to the 2023 MCF.</a:t>
            </a:r>
          </a:p>
          <a:p>
            <a:r>
              <a:rPr lang="en-US"/>
              <a:t>Lets start with our Pledges </a:t>
            </a:r>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31</a:t>
            </a:fld>
            <a:endParaRPr lang="en-US" altLang="en-US"/>
          </a:p>
        </p:txBody>
      </p:sp>
    </p:spTree>
    <p:extLst>
      <p:ext uri="{BB962C8B-B14F-4D97-AF65-F5344CB8AC3E}">
        <p14:creationId xmlns:p14="http://schemas.microsoft.com/office/powerpoint/2010/main" val="332306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a:t>Chelsea and I are excited about the upcoming year, 2023 fair and focusing on Monroe Counties 4-H program’s continued Success</a:t>
            </a:r>
          </a:p>
          <a:p>
            <a:endParaRPr lang="en-US" sz="1400"/>
          </a:p>
          <a:p>
            <a:r>
              <a:rPr lang="en-US" sz="1400"/>
              <a:t>Hilary is our new office staff and is off to a great start</a:t>
            </a:r>
          </a:p>
          <a:p>
            <a:endParaRPr lang="en-US" sz="1400"/>
          </a:p>
          <a:p>
            <a:r>
              <a:rPr lang="en-US" sz="1400"/>
              <a:t>Please use direct phone lines and e-mails to reach us.</a:t>
            </a:r>
          </a:p>
          <a:p>
            <a:endParaRPr lang="en-US" sz="1400"/>
          </a:p>
          <a:p>
            <a:endParaRPr lang="en-US"/>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4</a:t>
            </a:fld>
            <a:endParaRPr lang="en-US" altLang="en-US"/>
          </a:p>
        </p:txBody>
      </p:sp>
    </p:spTree>
    <p:extLst>
      <p:ext uri="{BB962C8B-B14F-4D97-AF65-F5344CB8AC3E}">
        <p14:creationId xmlns:p14="http://schemas.microsoft.com/office/powerpoint/2010/main" val="3610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3475E9-12B2-4AFF-94EB-601753003179}"/>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765798F-4476-4AFA-80B0-C8737E06F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Info in folder includes…</a:t>
            </a:r>
          </a:p>
          <a:p>
            <a:pPr eaLnBrk="1" hangingPunct="1"/>
            <a:r>
              <a:rPr lang="en-US" altLang="en-US" dirty="0"/>
              <a:t>Club rosters/</a:t>
            </a:r>
          </a:p>
          <a:p>
            <a:pPr eaLnBrk="1" hangingPunct="1"/>
            <a:r>
              <a:rPr lang="en-US" altLang="en-US" dirty="0"/>
              <a:t>the paper clipped items are the forms leaders will return June 17 1-7 pm </a:t>
            </a:r>
          </a:p>
        </p:txBody>
      </p:sp>
      <p:sp>
        <p:nvSpPr>
          <p:cNvPr id="21508" name="Slide Number Placeholder 3">
            <a:extLst>
              <a:ext uri="{FF2B5EF4-FFF2-40B4-BE49-F238E27FC236}">
                <a16:creationId xmlns:a16="http://schemas.microsoft.com/office/drawing/2014/main" id="{D5338813-E4A6-4604-8ED3-8BFE080BE6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EB0D32DE-8562-4584-9EA6-217298243512}" type="slidenum">
              <a:rPr lang="en-US" altLang="en-US" sz="1300"/>
              <a:pPr/>
              <a:t>5</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F731420-A5B3-4431-AEF1-2AC53EEFC2D9}"/>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E482EC9-F4B3-4773-A7BD-23710C5F89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Read slide…Thank you to Sponsor …the 2025 fair Premium books are here (distribute/one per family/ future pick ups @ office)</a:t>
            </a:r>
          </a:p>
          <a:p>
            <a:pPr eaLnBrk="1" hangingPunct="1"/>
            <a:r>
              <a:rPr lang="en-US" altLang="en-US" dirty="0"/>
              <a:t>Use this most recent copy.</a:t>
            </a:r>
          </a:p>
          <a:p>
            <a:pPr eaLnBrk="1" hangingPunct="1"/>
            <a:r>
              <a:rPr lang="en-US" altLang="en-US" dirty="0"/>
              <a:t>Any difficulty contact office immediately (734) 240-3188</a:t>
            </a:r>
          </a:p>
          <a:p>
            <a:pPr eaLnBrk="1" hangingPunct="1"/>
            <a:r>
              <a:rPr lang="en-US" altLang="en-US" dirty="0"/>
              <a:t>Species specific requirements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Stress the fair entry registration deadline!!!! Make your club deadlines appropriate to have needed info for turn in!</a:t>
            </a:r>
          </a:p>
          <a:p>
            <a:pPr eaLnBrk="1" hangingPunct="1"/>
            <a:r>
              <a:rPr lang="en-US" altLang="en-US" dirty="0"/>
              <a:t>This PowerPoint will also be added to the county 4-H website for later reference.</a:t>
            </a:r>
          </a:p>
          <a:p>
            <a:pPr eaLnBrk="1" hangingPunct="1"/>
            <a:endParaRPr lang="en-US" altLang="en-US" dirty="0"/>
          </a:p>
          <a:p>
            <a:pPr eaLnBrk="1" hangingPunct="1"/>
            <a:endParaRPr lang="en-US" altLang="en-US" dirty="0"/>
          </a:p>
        </p:txBody>
      </p:sp>
      <p:sp>
        <p:nvSpPr>
          <p:cNvPr id="23556" name="Slide Number Placeholder 3">
            <a:extLst>
              <a:ext uri="{FF2B5EF4-FFF2-40B4-BE49-F238E27FC236}">
                <a16:creationId xmlns:a16="http://schemas.microsoft.com/office/drawing/2014/main" id="{EF0C451D-4A5D-49AD-BE14-60D58B3287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30A35EA-6DFB-4984-8929-2D3E738FD457}" type="slidenum">
              <a:rPr lang="en-US" altLang="en-US" sz="1300"/>
              <a:pPr/>
              <a:t>6</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Paper clipped section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Make your club deadlines appropriate to have needed info for turn in!</a:t>
            </a:r>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7</a:t>
            </a:fld>
            <a:endParaRPr lang="en-US" altLang="en-US"/>
          </a:p>
        </p:txBody>
      </p:sp>
    </p:spTree>
    <p:extLst>
      <p:ext uri="{BB962C8B-B14F-4D97-AF65-F5344CB8AC3E}">
        <p14:creationId xmlns:p14="http://schemas.microsoft.com/office/powerpoint/2010/main" val="216221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fees</a:t>
            </a:r>
          </a:p>
        </p:txBody>
      </p:sp>
      <p:sp>
        <p:nvSpPr>
          <p:cNvPr id="4" name="Slide Number Placeholder 3"/>
          <p:cNvSpPr>
            <a:spLocks noGrp="1"/>
          </p:cNvSpPr>
          <p:nvPr>
            <p:ph type="sldNum" sz="quarter" idx="5"/>
          </p:nvPr>
        </p:nvSpPr>
        <p:spPr/>
        <p:txBody>
          <a:bodyPr/>
          <a:lstStyle/>
          <a:p>
            <a:fld id="{215C87AF-438C-4A2F-8DC4-B8DDB7B68D9F}" type="slidenum">
              <a:rPr lang="en-US" altLang="en-US" smtClean="0"/>
              <a:pPr/>
              <a:t>8</a:t>
            </a:fld>
            <a:endParaRPr lang="en-US" altLang="en-US"/>
          </a:p>
        </p:txBody>
      </p:sp>
    </p:spTree>
    <p:extLst>
      <p:ext uri="{BB962C8B-B14F-4D97-AF65-F5344CB8AC3E}">
        <p14:creationId xmlns:p14="http://schemas.microsoft.com/office/powerpoint/2010/main" val="324117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0CFABF6-34E9-4C8A-BA22-2594D2B4B4FB}"/>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C76B674-A720-4796-90A5-B5795D927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Upload your certifications</a:t>
            </a:r>
          </a:p>
          <a:p>
            <a:pPr eaLnBrk="1" hangingPunct="1"/>
            <a:r>
              <a:rPr lang="en-US" altLang="en-US" dirty="0"/>
              <a:t>Show network page</a:t>
            </a:r>
          </a:p>
          <a:p>
            <a:pPr eaLnBrk="1" hangingPunct="1"/>
            <a:endParaRPr lang="en-US" altLang="en-US" dirty="0"/>
          </a:p>
        </p:txBody>
      </p:sp>
      <p:sp>
        <p:nvSpPr>
          <p:cNvPr id="19460" name="Slide Number Placeholder 3">
            <a:extLst>
              <a:ext uri="{FF2B5EF4-FFF2-40B4-BE49-F238E27FC236}">
                <a16:creationId xmlns:a16="http://schemas.microsoft.com/office/drawing/2014/main" id="{3E9219CB-D679-4F6B-A0F4-993D4A6DF6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C9FC4FC-01B5-41F3-8D11-292215E671A0}" type="slidenum">
              <a:rPr lang="en-US" altLang="en-US" sz="1300"/>
              <a:pPr/>
              <a:t>9</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D4364D8-529B-4EAD-861B-5329E147FA47}"/>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6068003-C66A-4E26-A495-6A5666AF58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Age 12</a:t>
            </a:r>
          </a:p>
          <a:p>
            <a:pPr eaLnBrk="1" hangingPunct="1"/>
            <a:r>
              <a:rPr lang="en-US" altLang="en-US" dirty="0"/>
              <a:t>Very important for youth to understand that they must see through all their duties. If they are supposed to be helping with a craft area, their responsibility includes Thursday drop-off, Friday judging AND Monday pick-up. Understand that they may need to enter their own projects and/or participate in communications on Friday, but should promptly report back to their Superintendent. </a:t>
            </a:r>
          </a:p>
          <a:p>
            <a:pPr eaLnBrk="1" hangingPunct="1"/>
            <a:endParaRPr lang="en-US" altLang="en-US" dirty="0"/>
          </a:p>
          <a:p>
            <a:pPr eaLnBrk="1" hangingPunct="1"/>
            <a:r>
              <a:rPr lang="en-US" altLang="en-US" dirty="0"/>
              <a:t>Superintendents please recruit your junior superintendent(s)</a:t>
            </a:r>
          </a:p>
          <a:p>
            <a:pPr eaLnBrk="1" hangingPunct="1"/>
            <a:endParaRPr lang="en-US" altLang="en-US" dirty="0"/>
          </a:p>
          <a:p>
            <a:pPr eaLnBrk="1" hangingPunct="1"/>
            <a:r>
              <a:rPr lang="en-US" altLang="en-US" dirty="0"/>
              <a:t>Debbie Kraftchick is the coordinator of this program </a:t>
            </a:r>
          </a:p>
        </p:txBody>
      </p:sp>
      <p:sp>
        <p:nvSpPr>
          <p:cNvPr id="17412" name="Slide Number Placeholder 3">
            <a:extLst>
              <a:ext uri="{FF2B5EF4-FFF2-40B4-BE49-F238E27FC236}">
                <a16:creationId xmlns:a16="http://schemas.microsoft.com/office/drawing/2014/main" id="{2B93B0FC-F615-4266-902D-67CA3CE99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2050" indent="-230188">
              <a:defRPr sz="2400">
                <a:solidFill>
                  <a:schemeClr val="tx1"/>
                </a:solidFill>
                <a:latin typeface="Times New Roman" panose="02020603050405020304" pitchFamily="18" charset="0"/>
              </a:defRPr>
            </a:lvl3pPr>
            <a:lvl4pPr marL="1628775" indent="-230188">
              <a:defRPr sz="2400">
                <a:solidFill>
                  <a:schemeClr val="tx1"/>
                </a:solidFill>
                <a:latin typeface="Times New Roman" panose="02020603050405020304" pitchFamily="18" charset="0"/>
              </a:defRPr>
            </a:lvl4pPr>
            <a:lvl5pPr marL="2093913" indent="-230188">
              <a:defRPr sz="2400">
                <a:solidFill>
                  <a:schemeClr val="tx1"/>
                </a:solidFill>
                <a:latin typeface="Times New Roman" panose="02020603050405020304" pitchFamily="18" charset="0"/>
              </a:defRPr>
            </a:lvl5pPr>
            <a:lvl6pPr marL="2551113" indent="-230188" eaLnBrk="0" fontAlgn="base" hangingPunct="0">
              <a:spcBef>
                <a:spcPct val="0"/>
              </a:spcBef>
              <a:spcAft>
                <a:spcPct val="0"/>
              </a:spcAft>
              <a:defRPr sz="2400">
                <a:solidFill>
                  <a:schemeClr val="tx1"/>
                </a:solidFill>
                <a:latin typeface="Times New Roman" panose="02020603050405020304" pitchFamily="18" charset="0"/>
              </a:defRPr>
            </a:lvl6pPr>
            <a:lvl7pPr marL="3008313" indent="-230188" eaLnBrk="0" fontAlgn="base" hangingPunct="0">
              <a:spcBef>
                <a:spcPct val="0"/>
              </a:spcBef>
              <a:spcAft>
                <a:spcPct val="0"/>
              </a:spcAft>
              <a:defRPr sz="2400">
                <a:solidFill>
                  <a:schemeClr val="tx1"/>
                </a:solidFill>
                <a:latin typeface="Times New Roman" panose="02020603050405020304" pitchFamily="18" charset="0"/>
              </a:defRPr>
            </a:lvl7pPr>
            <a:lvl8pPr marL="3465513" indent="-230188" eaLnBrk="0" fontAlgn="base" hangingPunct="0">
              <a:spcBef>
                <a:spcPct val="0"/>
              </a:spcBef>
              <a:spcAft>
                <a:spcPct val="0"/>
              </a:spcAft>
              <a:defRPr sz="2400">
                <a:solidFill>
                  <a:schemeClr val="tx1"/>
                </a:solidFill>
                <a:latin typeface="Times New Roman" panose="02020603050405020304" pitchFamily="18" charset="0"/>
              </a:defRPr>
            </a:lvl8pPr>
            <a:lvl9pPr marL="3922713"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C5BA459-E1DD-42FE-A7BF-29783AA49B91}" type="slidenum">
              <a:rPr lang="en-US" altLang="en-US" sz="1300"/>
              <a:pPr/>
              <a:t>10</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B5DD8A6-1B9C-47DE-8205-208F01577EDD}" type="slidenum">
              <a:rPr lang="en-US" altLang="en-US" smtClean="0"/>
              <a:pPr/>
              <a:t>‹#›</a:t>
            </a:fld>
            <a:endParaRPr lang="en-US"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65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17B7D5-F9BC-42FC-BE7F-FF73A287510A}" type="slidenum">
              <a:rPr lang="en-US" altLang="en-US" smtClean="0"/>
              <a:pPr/>
              <a:t>‹#›</a:t>
            </a:fld>
            <a:endParaRPr lang="en-US" altLang="en-US"/>
          </a:p>
        </p:txBody>
      </p:sp>
    </p:spTree>
    <p:extLst>
      <p:ext uri="{BB962C8B-B14F-4D97-AF65-F5344CB8AC3E}">
        <p14:creationId xmlns:p14="http://schemas.microsoft.com/office/powerpoint/2010/main" val="139562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699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232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spTree>
    <p:extLst>
      <p:ext uri="{BB962C8B-B14F-4D97-AF65-F5344CB8AC3E}">
        <p14:creationId xmlns:p14="http://schemas.microsoft.com/office/powerpoint/2010/main" val="77046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85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26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B4353D-C0C8-4542-9CFB-660671920BE4}"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269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35D43C-B67B-450D-BC80-1371B4E63E5B}" type="slidenum">
              <a:rPr lang="en-US" altLang="en-US" smtClean="0"/>
              <a:pPr/>
              <a:t>‹#›</a:t>
            </a:fld>
            <a:endParaRPr lang="en-US"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53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US"/>
          </a:p>
        </p:txBody>
      </p:sp>
      <p:sp>
        <p:nvSpPr>
          <p:cNvPr id="9" name="Slide Number Placeholder 8"/>
          <p:cNvSpPr>
            <a:spLocks noGrp="1"/>
          </p:cNvSpPr>
          <p:nvPr>
            <p:ph type="sldNum" sz="quarter" idx="12"/>
          </p:nvPr>
        </p:nvSpPr>
        <p:spPr/>
        <p:txBody>
          <a:bodyPr/>
          <a:lstStyle/>
          <a:p>
            <a:fld id="{93981BFD-CBC5-41C1-85BB-EE50A98CA06E}" type="slidenum">
              <a:rPr lang="en-US" altLang="en-US" smtClean="0"/>
              <a:pPr/>
              <a:t>‹#›</a:t>
            </a:fld>
            <a:endParaRPr lang="en-US" altLang="en-US"/>
          </a:p>
        </p:txBody>
      </p:sp>
    </p:spTree>
    <p:extLst>
      <p:ext uri="{BB962C8B-B14F-4D97-AF65-F5344CB8AC3E}">
        <p14:creationId xmlns:p14="http://schemas.microsoft.com/office/powerpoint/2010/main" val="3684439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17B7D5-F9BC-42FC-BE7F-FF73A287510A}" type="slidenum">
              <a:rPr lang="en-US" altLang="en-US" smtClean="0"/>
              <a:pPr/>
              <a:t>‹#›</a:t>
            </a:fld>
            <a:endParaRPr lang="en-US" altLang="en-US"/>
          </a:p>
        </p:txBody>
      </p:sp>
    </p:spTree>
    <p:extLst>
      <p:ext uri="{BB962C8B-B14F-4D97-AF65-F5344CB8AC3E}">
        <p14:creationId xmlns:p14="http://schemas.microsoft.com/office/powerpoint/2010/main" val="50173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ACACFC-5B75-4635-BB00-182E29B859D9}" type="slidenum">
              <a:rPr lang="en-US" altLang="en-US" smtClean="0"/>
              <a:pPr/>
              <a:t>‹#›</a:t>
            </a:fld>
            <a:endParaRPr lang="en-US" altLang="en-US"/>
          </a:p>
        </p:txBody>
      </p:sp>
    </p:spTree>
    <p:extLst>
      <p:ext uri="{BB962C8B-B14F-4D97-AF65-F5344CB8AC3E}">
        <p14:creationId xmlns:p14="http://schemas.microsoft.com/office/powerpoint/2010/main" val="140614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1BD580-B634-494A-9E38-7A78051CDAE3}" type="slidenum">
              <a:rPr lang="en-US" altLang="en-US" smtClean="0"/>
              <a:pPr/>
              <a:t>‹#›</a:t>
            </a:fld>
            <a:endParaRPr lang="en-US"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57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54AB99-3AB7-4D9F-8F2D-E04A9DED6AFD}" type="slidenum">
              <a:rPr lang="en-US" altLang="en-US" smtClean="0"/>
              <a:pPr/>
              <a:t>‹#›</a:t>
            </a:fld>
            <a:endParaRPr lang="en-US"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41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431F05E-4F09-453F-B09F-1765DFF79183}" type="slidenum">
              <a:rPr lang="en-US" altLang="en-US" smtClean="0"/>
              <a:pPr/>
              <a:t>‹#›</a:t>
            </a:fld>
            <a:endParaRPr lang="en-US"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52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7BCBA7C-77AD-41BC-AFE1-00180D4390D8}"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68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8BBC92C-0687-4188-9E1E-64EC6B1E808D}" type="slidenum">
              <a:rPr lang="en-US" altLang="en-US" smtClean="0"/>
              <a:pPr/>
              <a:t>‹#›</a:t>
            </a:fld>
            <a:endParaRPr lang="en-US" altLang="en-US"/>
          </a:p>
        </p:txBody>
      </p:sp>
    </p:spTree>
    <p:extLst>
      <p:ext uri="{BB962C8B-B14F-4D97-AF65-F5344CB8AC3E}">
        <p14:creationId xmlns:p14="http://schemas.microsoft.com/office/powerpoint/2010/main" val="45112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309D1B-0DB0-42CD-98F7-23D9850BE342}" type="slidenum">
              <a:rPr lang="en-US" altLang="en-US" smtClean="0"/>
              <a:pPr/>
              <a:t>‹#›</a:t>
            </a:fld>
            <a:endParaRPr lang="en-US"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14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28FB6E7-37BF-4328-B361-CAC51EE1CEEA}" type="slidenum">
              <a:rPr lang="en-US" altLang="en-US" smtClean="0"/>
              <a:pPr/>
              <a:t>‹#›</a:t>
            </a:fld>
            <a:endParaRPr lang="en-US" altLang="en-US"/>
          </a:p>
        </p:txBody>
      </p:sp>
    </p:spTree>
    <p:extLst>
      <p:ext uri="{BB962C8B-B14F-4D97-AF65-F5344CB8AC3E}">
        <p14:creationId xmlns:p14="http://schemas.microsoft.com/office/powerpoint/2010/main" val="310739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17B7D5-F9BC-42FC-BE7F-FF73A287510A}" type="slidenum">
              <a:rPr lang="en-US" altLang="en-US" smtClean="0"/>
              <a:pPr/>
              <a:t>‹#›</a:t>
            </a:fld>
            <a:endParaRPr lang="en-US" altLang="en-US"/>
          </a:p>
        </p:txBody>
      </p:sp>
    </p:spTree>
    <p:extLst>
      <p:ext uri="{BB962C8B-B14F-4D97-AF65-F5344CB8AC3E}">
        <p14:creationId xmlns:p14="http://schemas.microsoft.com/office/powerpoint/2010/main" val="56520251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Debbra.kraftchick@utoledo.edu" TargetMode="External"/><Relationship Id="rId5" Type="http://schemas.openxmlformats.org/officeDocument/2006/relationships/image" Target="../media/image8.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Butle301@MSU.edu"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hyperlink" Target="mailto:rhineha5@msu.edu" TargetMode="External"/><Relationship Id="rId4" Type="http://schemas.openxmlformats.org/officeDocument/2006/relationships/hyperlink" Target="mailto:genawjea@MSU.ed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wY23xBgeJ4AyrT3a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ved=0CAcQjRw&amp;url=http://anrcom.msu.edu/anrcom/msue_graphics&amp;ei=HsQ2VdhHwuqgBJGOgPgI&amp;bvm=bv.91071109,d.cGU&amp;psig=AFQjCNG-YLOTkS9H5Fy4DARkLlH8DRIBqw&amp;ust=14297388939871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ABC2D-C105-DF96-F14D-F7C419281730}"/>
              </a:ext>
            </a:extLst>
          </p:cNvPr>
          <p:cNvPicPr>
            <a:picLocks noChangeAspect="1"/>
          </p:cNvPicPr>
          <p:nvPr/>
        </p:nvPicPr>
        <p:blipFill>
          <a:blip r:embed="rId3"/>
          <a:stretch>
            <a:fillRect/>
          </a:stretch>
        </p:blipFill>
        <p:spPr>
          <a:xfrm>
            <a:off x="505747" y="0"/>
            <a:ext cx="11180505" cy="6647688"/>
          </a:xfrm>
          <a:prstGeom prst="rect">
            <a:avLst/>
          </a:prstGeom>
        </p:spPr>
      </p:pic>
    </p:spTree>
    <p:extLst>
      <p:ext uri="{BB962C8B-B14F-4D97-AF65-F5344CB8AC3E}">
        <p14:creationId xmlns:p14="http://schemas.microsoft.com/office/powerpoint/2010/main" val="398772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D1D235-A32D-4F97-90BC-AC6917685169}"/>
              </a:ext>
            </a:extLst>
          </p:cNvPr>
          <p:cNvSpPr>
            <a:spLocks noGrp="1" noChangeArrowheads="1"/>
          </p:cNvSpPr>
          <p:nvPr>
            <p:ph type="title"/>
          </p:nvPr>
        </p:nvSpPr>
        <p:spPr/>
        <p:txBody>
          <a:bodyPr>
            <a:noAutofit/>
          </a:bodyPr>
          <a:lstStyle/>
          <a:p>
            <a:pPr algn="ctr" eaLnBrk="1" fontAlgn="auto" hangingPunct="1">
              <a:spcAft>
                <a:spcPts val="0"/>
              </a:spcAft>
              <a:defRPr/>
            </a:pPr>
            <a:r>
              <a:rPr lang="en-US" altLang="en-US" sz="4900"/>
              <a:t>Junior Superintendents</a:t>
            </a:r>
          </a:p>
        </p:txBody>
      </p:sp>
      <p:sp>
        <p:nvSpPr>
          <p:cNvPr id="16387" name="Rectangle 3">
            <a:extLst>
              <a:ext uri="{FF2B5EF4-FFF2-40B4-BE49-F238E27FC236}">
                <a16:creationId xmlns:a16="http://schemas.microsoft.com/office/drawing/2014/main" id="{3287E966-21A6-468F-A678-3A5AA71022B6}"/>
              </a:ext>
            </a:extLst>
          </p:cNvPr>
          <p:cNvSpPr>
            <a:spLocks noGrp="1" noChangeArrowheads="1"/>
          </p:cNvSpPr>
          <p:nvPr>
            <p:ph idx="1"/>
          </p:nvPr>
        </p:nvSpPr>
        <p:spPr>
          <a:xfrm>
            <a:off x="2117725" y="2589088"/>
            <a:ext cx="7956550" cy="3675188"/>
          </a:xfrm>
        </p:spPr>
        <p:txBody>
          <a:bodyPr>
            <a:normAutofit/>
          </a:bodyPr>
          <a:lstStyle/>
          <a:p>
            <a:r>
              <a:rPr lang="en-US" altLang="en-US" sz="3600" dirty="0"/>
              <a:t>Google form is in the May network please use the link to sign-up youth </a:t>
            </a:r>
          </a:p>
          <a:p>
            <a:pPr eaLnBrk="1" hangingPunct="1"/>
            <a:r>
              <a:rPr lang="en-US" altLang="en-US" sz="3600" dirty="0"/>
              <a:t>Please submit applications by </a:t>
            </a:r>
            <a:r>
              <a:rPr lang="en-US" altLang="en-US" sz="3600" dirty="0">
                <a:solidFill>
                  <a:srgbClr val="FF0000"/>
                </a:solidFill>
              </a:rPr>
              <a:t>June 09</a:t>
            </a:r>
            <a:r>
              <a:rPr lang="en-US" altLang="en-US" sz="3600" baseline="30000" dirty="0">
                <a:solidFill>
                  <a:srgbClr val="FF0000"/>
                </a:solidFill>
              </a:rPr>
              <a:t>th</a:t>
            </a:r>
            <a:r>
              <a:rPr lang="en-US" altLang="en-US" sz="3600" dirty="0">
                <a:solidFill>
                  <a:srgbClr val="FF0000"/>
                </a:solidFill>
              </a:rPr>
              <a:t> </a:t>
            </a:r>
            <a:endParaRPr lang="en-US" altLang="en-US" sz="3600" baseline="30000" dirty="0">
              <a:solidFill>
                <a:srgbClr val="FF0000"/>
              </a:solidFill>
            </a:endParaRPr>
          </a:p>
          <a:p>
            <a:pPr eaLnBrk="1" hangingPunct="1"/>
            <a:r>
              <a:rPr lang="en-US" altLang="en-US" sz="3600" dirty="0"/>
              <a:t>Great leadership opportunity</a:t>
            </a:r>
          </a:p>
          <a:p>
            <a:pPr marL="0" indent="0" eaLnBrk="1" hangingPunct="1">
              <a:buNone/>
            </a:pPr>
            <a:endParaRPr lang="en-US" altLang="en-US" sz="4000" b="1" dirty="0"/>
          </a:p>
        </p:txBody>
      </p:sp>
      <p:pic>
        <p:nvPicPr>
          <p:cNvPr id="16388" name="Picture 5" descr="clover2">
            <a:extLst>
              <a:ext uri="{FF2B5EF4-FFF2-40B4-BE49-F238E27FC236}">
                <a16:creationId xmlns:a16="http://schemas.microsoft.com/office/drawing/2014/main" id="{73DB9A6A-3105-4B61-92C1-6F5E77297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767290"/>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http://anrcom.msu.edu/uploads/images/33/MSUE%202010_RGB_Green_150_5in.jpg">
            <a:hlinkClick r:id="rId4"/>
            <a:extLst>
              <a:ext uri="{FF2B5EF4-FFF2-40B4-BE49-F238E27FC236}">
                <a16:creationId xmlns:a16="http://schemas.microsoft.com/office/drawing/2014/main" id="{6E3D9253-978B-4524-9ACF-85EDC5250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B331389-738F-4C71-9FE7-DDA444DFAC3D}"/>
              </a:ext>
            </a:extLst>
          </p:cNvPr>
          <p:cNvSpPr>
            <a:spLocks noGrp="1" noChangeArrowheads="1"/>
          </p:cNvSpPr>
          <p:nvPr>
            <p:ph type="title"/>
          </p:nvPr>
        </p:nvSpPr>
        <p:spPr>
          <a:xfrm>
            <a:off x="1295402" y="177554"/>
            <a:ext cx="9601196" cy="2108446"/>
          </a:xfrm>
        </p:spPr>
        <p:txBody>
          <a:bodyPr/>
          <a:lstStyle/>
          <a:p>
            <a:pPr algn="ctr" eaLnBrk="1" fontAlgn="auto" hangingPunct="1">
              <a:spcAft>
                <a:spcPts val="0"/>
              </a:spcAft>
              <a:defRPr/>
            </a:pPr>
            <a:r>
              <a:rPr lang="en-US" altLang="en-US" sz="4900" dirty="0"/>
              <a:t>Crafts I and II</a:t>
            </a:r>
          </a:p>
        </p:txBody>
      </p:sp>
      <p:sp>
        <p:nvSpPr>
          <p:cNvPr id="31747" name="Rectangle 3">
            <a:extLst>
              <a:ext uri="{FF2B5EF4-FFF2-40B4-BE49-F238E27FC236}">
                <a16:creationId xmlns:a16="http://schemas.microsoft.com/office/drawing/2014/main" id="{86158ACE-759E-4402-875F-1840B12E66AE}"/>
              </a:ext>
            </a:extLst>
          </p:cNvPr>
          <p:cNvSpPr>
            <a:spLocks noGrp="1" noChangeArrowheads="1"/>
          </p:cNvSpPr>
          <p:nvPr>
            <p:ph sz="half" idx="1"/>
          </p:nvPr>
        </p:nvSpPr>
        <p:spPr>
          <a:xfrm>
            <a:off x="1298448" y="2523744"/>
            <a:ext cx="4718304" cy="3346704"/>
          </a:xfrm>
        </p:spPr>
        <p:txBody>
          <a:bodyPr rtlCol="0">
            <a:normAutofit fontScale="70000" lnSpcReduction="20000"/>
          </a:bodyPr>
          <a:lstStyle/>
          <a:p>
            <a:pPr marL="0" indent="0" eaLnBrk="1" fontAlgn="auto" hangingPunct="1">
              <a:spcAft>
                <a:spcPts val="0"/>
              </a:spcAft>
              <a:buNone/>
              <a:defRPr/>
            </a:pPr>
            <a:r>
              <a:rPr lang="en-US" altLang="en-US" sz="3200" dirty="0"/>
              <a:t>New projects:</a:t>
            </a:r>
            <a:endParaRPr lang="en-US" sz="2800" u="sng" dirty="0">
              <a:effectLst/>
              <a:latin typeface="Calibri" panose="020F0502020204030204" pitchFamily="34" charset="0"/>
              <a:ea typeface="Calibri" panose="020F0502020204030204" pitchFamily="34" charset="0"/>
            </a:endParaRPr>
          </a:p>
          <a:p>
            <a:pPr marL="0" indent="0">
              <a:spcBef>
                <a:spcPts val="0"/>
              </a:spcBef>
              <a:spcAft>
                <a:spcPts val="0"/>
              </a:spcAft>
              <a:buNone/>
            </a:pPr>
            <a:endParaRPr lang="en-US" sz="2800" u="sng" dirty="0">
              <a:effectLst/>
              <a:latin typeface="Calibri" panose="020F0502020204030204" pitchFamily="34" charset="0"/>
              <a:ea typeface="Calibri" panose="020F0502020204030204" pitchFamily="34" charset="0"/>
            </a:endParaRPr>
          </a:p>
          <a:p>
            <a:pPr marL="0" indent="0">
              <a:spcBef>
                <a:spcPts val="0"/>
              </a:spcBef>
              <a:spcAft>
                <a:spcPts val="0"/>
              </a:spcAft>
              <a:buNone/>
            </a:pPr>
            <a:r>
              <a:rPr lang="en-US" sz="2800" u="sng" dirty="0">
                <a:effectLst/>
                <a:latin typeface="Calibri" panose="020F0502020204030204" pitchFamily="34" charset="0"/>
                <a:ea typeface="Calibri" panose="020F0502020204030204" pitchFamily="34" charset="0"/>
              </a:rPr>
              <a:t>Section 893</a:t>
            </a:r>
          </a:p>
          <a:p>
            <a:pPr marL="0" indent="0">
              <a:spcBef>
                <a:spcPts val="0"/>
              </a:spcBef>
              <a:spcAft>
                <a:spcPts val="0"/>
              </a:spcAft>
              <a:buNone/>
            </a:pPr>
            <a:r>
              <a:rPr lang="en-US" sz="2800" u="sng" dirty="0">
                <a:effectLst/>
                <a:latin typeface="Calibri" panose="020F0502020204030204" pitchFamily="34" charset="0"/>
                <a:ea typeface="Calibri" panose="020F0502020204030204" pitchFamily="34" charset="0"/>
              </a:rPr>
              <a:t>Coloring Pages </a:t>
            </a:r>
          </a:p>
          <a:p>
            <a:pPr marL="0" indent="0">
              <a:spcBef>
                <a:spcPts val="0"/>
              </a:spcBef>
              <a:spcAft>
                <a:spcPts val="0"/>
              </a:spcAft>
              <a:buNone/>
            </a:pPr>
            <a:endParaRPr lang="en-US" sz="2800" u="sng" dirty="0">
              <a:latin typeface="Calibri" panose="020F0502020204030204" pitchFamily="34" charset="0"/>
              <a:ea typeface="Calibri" panose="020F0502020204030204" pitchFamily="34" charset="0"/>
            </a:endParaRP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Section 894 </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Stepping stones</a:t>
            </a:r>
            <a:endParaRPr lang="en-US" altLang="en-US" sz="4300" dirty="0"/>
          </a:p>
          <a:p>
            <a:pPr lvl="1"/>
            <a:endParaRPr lang="en-US" altLang="en-US" sz="4000" dirty="0"/>
          </a:p>
          <a:p>
            <a:pPr lvl="1"/>
            <a:endParaRPr lang="en-US" altLang="en-US" sz="4000" dirty="0"/>
          </a:p>
          <a:p>
            <a:pPr lvl="1" eaLnBrk="1" fontAlgn="auto" hangingPunct="1">
              <a:spcAft>
                <a:spcPts val="0"/>
              </a:spcAft>
              <a:defRPr/>
            </a:pPr>
            <a:endParaRPr lang="en-US" altLang="en-US" sz="3800" dirty="0"/>
          </a:p>
        </p:txBody>
      </p:sp>
      <p:sp>
        <p:nvSpPr>
          <p:cNvPr id="2" name="Content Placeholder 1">
            <a:extLst>
              <a:ext uri="{FF2B5EF4-FFF2-40B4-BE49-F238E27FC236}">
                <a16:creationId xmlns:a16="http://schemas.microsoft.com/office/drawing/2014/main" id="{96BFB248-32D8-7711-5C4F-A1A47D9BBD78}"/>
              </a:ext>
            </a:extLst>
          </p:cNvPr>
          <p:cNvSpPr>
            <a:spLocks noGrp="1"/>
          </p:cNvSpPr>
          <p:nvPr>
            <p:ph sz="half" idx="2"/>
          </p:nvPr>
        </p:nvSpPr>
        <p:spPr>
          <a:xfrm>
            <a:off x="5069150" y="2450591"/>
            <a:ext cx="5830498" cy="3419857"/>
          </a:xfrm>
        </p:spPr>
        <p:txBody>
          <a:bodyPr>
            <a:normAutofit fontScale="70000" lnSpcReduction="20000"/>
          </a:bodyPr>
          <a:lstStyle/>
          <a:p>
            <a:pPr marL="0" indent="0" eaLnBrk="1" fontAlgn="auto" hangingPunct="1">
              <a:spcAft>
                <a:spcPts val="0"/>
              </a:spcAft>
              <a:buNone/>
              <a:defRPr/>
            </a:pPr>
            <a:r>
              <a:rPr lang="en-US" altLang="en-US" sz="3200" dirty="0"/>
              <a:t>Changes</a:t>
            </a:r>
            <a:r>
              <a:rPr lang="en-US" altLang="en-US" sz="2800" dirty="0"/>
              <a:t>:</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Soap Making</a:t>
            </a:r>
            <a:r>
              <a:rPr lang="en-US" sz="2800" dirty="0">
                <a:latin typeface="Calibri" panose="020F0502020204030204" pitchFamily="34" charset="0"/>
                <a:ea typeface="Calibri" panose="020F0502020204030204" pitchFamily="34" charset="0"/>
              </a:rPr>
              <a:t>- now includes soaps made with Lye</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Needlework</a:t>
            </a:r>
            <a:r>
              <a:rPr lang="en-US" sz="2800" dirty="0">
                <a:latin typeface="Calibri" panose="020F0502020204030204" pitchFamily="34" charset="0"/>
                <a:ea typeface="Calibri" panose="020F0502020204030204" pitchFamily="34" charset="0"/>
              </a:rPr>
              <a:t>- 6 project areas 4-Hers can enter one projects in each area</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Frozen Foods</a:t>
            </a:r>
            <a:r>
              <a:rPr lang="en-US" sz="2800" dirty="0">
                <a:latin typeface="Calibri" panose="020F0502020204030204" pitchFamily="34" charset="0"/>
                <a:ea typeface="Calibri" panose="020F0502020204030204" pitchFamily="34" charset="0"/>
              </a:rPr>
              <a:t>- now includes frozen deserts</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Cake Decorating</a:t>
            </a:r>
            <a:r>
              <a:rPr lang="en-US" sz="2800" dirty="0">
                <a:latin typeface="Calibri" panose="020F0502020204030204" pitchFamily="34" charset="0"/>
                <a:ea typeface="Calibri" panose="020F0502020204030204" pitchFamily="34" charset="0"/>
              </a:rPr>
              <a:t>-and Other Cake Decorating are now combined</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Pet Treats</a:t>
            </a:r>
            <a:r>
              <a:rPr lang="en-US" sz="2800" dirty="0">
                <a:latin typeface="Calibri" panose="020F0502020204030204" pitchFamily="34" charset="0"/>
                <a:ea typeface="Calibri" panose="020F0502020204030204" pitchFamily="34" charset="0"/>
              </a:rPr>
              <a:t>-Judged on Thursday projects will not be kept to display</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Painting</a:t>
            </a:r>
            <a:r>
              <a:rPr lang="en-US" sz="2800" dirty="0">
                <a:latin typeface="Calibri" panose="020F0502020204030204" pitchFamily="34" charset="0"/>
                <a:ea typeface="Calibri" panose="020F0502020204030204" pitchFamily="34" charset="0"/>
              </a:rPr>
              <a:t>- Mixed media combination of any painting project</a:t>
            </a:r>
          </a:p>
          <a:p>
            <a:pPr marL="0" indent="0">
              <a:spcBef>
                <a:spcPts val="0"/>
              </a:spcBef>
              <a:spcAft>
                <a:spcPts val="0"/>
              </a:spcAft>
              <a:buNone/>
            </a:pPr>
            <a:r>
              <a:rPr lang="en-US" sz="2800" u="sng" dirty="0">
                <a:latin typeface="Calibri" panose="020F0502020204030204" pitchFamily="34" charset="0"/>
                <a:ea typeface="Calibri" panose="020F0502020204030204" pitchFamily="34" charset="0"/>
              </a:rPr>
              <a:t>Drawing</a:t>
            </a:r>
            <a:r>
              <a:rPr lang="en-US" sz="2800" dirty="0">
                <a:latin typeface="Calibri" panose="020F0502020204030204" pitchFamily="34" charset="0"/>
                <a:ea typeface="Calibri" panose="020F0502020204030204" pitchFamily="34" charset="0"/>
              </a:rPr>
              <a:t>- Mixed media combination of any drawing project area</a:t>
            </a:r>
          </a:p>
          <a:p>
            <a:pPr marL="0" indent="0">
              <a:spcBef>
                <a:spcPts val="0"/>
              </a:spcBef>
              <a:spcAft>
                <a:spcPts val="0"/>
              </a:spcAft>
              <a:buNone/>
            </a:pPr>
            <a:endParaRPr lang="en-US" sz="2800" dirty="0">
              <a:latin typeface="Calibri" panose="020F0502020204030204" pitchFamily="34" charset="0"/>
              <a:ea typeface="Calibri" panose="020F0502020204030204" pitchFamily="34" charset="0"/>
            </a:endParaRPr>
          </a:p>
          <a:p>
            <a:pPr marL="0" indent="0">
              <a:buNone/>
            </a:pPr>
            <a:endParaRPr lang="en-US" dirty="0"/>
          </a:p>
        </p:txBody>
      </p:sp>
      <p:sp>
        <p:nvSpPr>
          <p:cNvPr id="26628" name="TextBox 1">
            <a:extLst>
              <a:ext uri="{FF2B5EF4-FFF2-40B4-BE49-F238E27FC236}">
                <a16:creationId xmlns:a16="http://schemas.microsoft.com/office/drawing/2014/main" id="{12810794-F8F3-4DE6-9795-1B674175B891}"/>
              </a:ext>
            </a:extLst>
          </p:cNvPr>
          <p:cNvSpPr txBox="1">
            <a:spLocks noChangeArrowheads="1"/>
          </p:cNvSpPr>
          <p:nvPr/>
        </p:nvSpPr>
        <p:spPr bwMode="auto">
          <a:xfrm>
            <a:off x="4800599" y="1469204"/>
            <a:ext cx="5720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2400" dirty="0">
                <a:solidFill>
                  <a:schemeClr val="accent4">
                    <a:lumMod val="75000"/>
                  </a:schemeClr>
                </a:solidFill>
                <a:latin typeface="72 Black" panose="020B0A04030603020204" pitchFamily="34" charset="0"/>
                <a:cs typeface="72 Black" panose="020B0A04030603020204" pitchFamily="34" charset="0"/>
              </a:rPr>
              <a:t>Brenda Chandonnet, Rylie Crots</a:t>
            </a:r>
          </a:p>
          <a:p>
            <a:pPr eaLnBrk="1" hangingPunct="1">
              <a:lnSpc>
                <a:spcPct val="100000"/>
              </a:lnSpc>
              <a:spcBef>
                <a:spcPct val="0"/>
              </a:spcBef>
              <a:buFontTx/>
              <a:buNone/>
            </a:pPr>
            <a:r>
              <a:rPr lang="en-US" altLang="en-US" sz="2400" dirty="0">
                <a:solidFill>
                  <a:schemeClr val="accent4">
                    <a:lumMod val="75000"/>
                  </a:schemeClr>
                </a:solidFill>
                <a:latin typeface="72 Black" panose="020B0A04030603020204" pitchFamily="34" charset="0"/>
                <a:cs typeface="72 Black" panose="020B0A04030603020204" pitchFamily="34" charset="0"/>
              </a:rPr>
              <a:t>Angela Michel &amp; Tina LaPlante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F2C502-731B-490A-B7E5-0686163B1DDA}"/>
              </a:ext>
            </a:extLst>
          </p:cNvPr>
          <p:cNvSpPr>
            <a:spLocks noGrp="1" noChangeArrowheads="1"/>
          </p:cNvSpPr>
          <p:nvPr>
            <p:ph type="title"/>
          </p:nvPr>
        </p:nvSpPr>
        <p:spPr>
          <a:xfrm>
            <a:off x="3695700" y="152400"/>
            <a:ext cx="7277100" cy="1870075"/>
          </a:xfrm>
        </p:spPr>
        <p:txBody>
          <a:bodyPr>
            <a:normAutofit/>
          </a:bodyPr>
          <a:lstStyle/>
          <a:p>
            <a:pPr algn="ctr" eaLnBrk="1" fontAlgn="auto" hangingPunct="1">
              <a:spcAft>
                <a:spcPts val="0"/>
              </a:spcAft>
              <a:defRPr/>
            </a:pPr>
            <a:r>
              <a:rPr lang="en-US" altLang="en-US" sz="5400"/>
              <a:t>Educational Building</a:t>
            </a:r>
          </a:p>
        </p:txBody>
      </p:sp>
      <p:sp>
        <p:nvSpPr>
          <p:cNvPr id="14339" name="Rectangle 3">
            <a:extLst>
              <a:ext uri="{FF2B5EF4-FFF2-40B4-BE49-F238E27FC236}">
                <a16:creationId xmlns:a16="http://schemas.microsoft.com/office/drawing/2014/main" id="{894B32A1-0306-4EC0-BA30-03F6E016D8D0}"/>
              </a:ext>
            </a:extLst>
          </p:cNvPr>
          <p:cNvSpPr>
            <a:spLocks noGrp="1" noChangeArrowheads="1"/>
          </p:cNvSpPr>
          <p:nvPr>
            <p:ph idx="1"/>
          </p:nvPr>
        </p:nvSpPr>
        <p:spPr>
          <a:xfrm>
            <a:off x="955497" y="1428108"/>
            <a:ext cx="9118778" cy="5277493"/>
          </a:xfrm>
        </p:spPr>
        <p:txBody>
          <a:bodyPr rtlCol="0">
            <a:normAutofit/>
          </a:bodyPr>
          <a:lstStyle/>
          <a:p>
            <a:pPr marL="0" indent="0" eaLnBrk="1" fontAlgn="auto" hangingPunct="1">
              <a:spcAft>
                <a:spcPts val="0"/>
              </a:spcAft>
              <a:buNone/>
              <a:defRPr/>
            </a:pPr>
            <a:r>
              <a:rPr lang="en-US" altLang="en-US" dirty="0"/>
              <a:t>	</a:t>
            </a:r>
          </a:p>
          <a:p>
            <a:pPr marL="457200" lvl="1" indent="0" eaLnBrk="1" fontAlgn="auto" hangingPunct="1">
              <a:spcAft>
                <a:spcPts val="0"/>
              </a:spcAft>
              <a:buNone/>
              <a:defRPr/>
            </a:pPr>
            <a:endParaRPr lang="en-US" sz="2600" dirty="0">
              <a:latin typeface="Calibri" panose="020F0502020204030204" pitchFamily="34" charset="0"/>
              <a:ea typeface="Times New Roman" panose="02020603050405020304" pitchFamily="18" charset="0"/>
            </a:endParaRPr>
          </a:p>
          <a:p>
            <a:pPr marL="914400" lvl="2" indent="0" eaLnBrk="1" fontAlgn="auto" hangingPunct="1">
              <a:spcAft>
                <a:spcPts val="0"/>
              </a:spcAft>
              <a:buNone/>
              <a:defRPr/>
            </a:pPr>
            <a:endParaRPr lang="en-US" sz="2600" dirty="0">
              <a:latin typeface="Calibri" panose="020F0502020204030204" pitchFamily="34" charset="0"/>
              <a:ea typeface="Times New Roman" panose="02020603050405020304" pitchFamily="18" charset="0"/>
            </a:endParaRPr>
          </a:p>
          <a:p>
            <a:pPr marL="914400" lvl="2" indent="0" eaLnBrk="1" fontAlgn="auto" hangingPunct="1">
              <a:spcAft>
                <a:spcPts val="0"/>
              </a:spcAft>
              <a:buNone/>
              <a:defRPr/>
            </a:pPr>
            <a:r>
              <a:rPr lang="en-US" sz="2800" dirty="0">
                <a:highlight>
                  <a:srgbClr val="FFFF00"/>
                </a:highlight>
                <a:latin typeface="Calibri" panose="020F0502020204030204" pitchFamily="34" charset="0"/>
                <a:ea typeface="Times New Roman" panose="02020603050405020304" pitchFamily="18" charset="0"/>
              </a:rPr>
              <a:t>New Projects</a:t>
            </a:r>
          </a:p>
          <a:p>
            <a:pPr marL="914400" lvl="2" indent="0" eaLnBrk="1" fontAlgn="auto" hangingPunct="1">
              <a:spcAft>
                <a:spcPts val="0"/>
              </a:spcAft>
              <a:buNone/>
              <a:defRPr/>
            </a:pPr>
            <a:r>
              <a:rPr lang="en-US" sz="2800" u="sng" dirty="0">
                <a:latin typeface="Calibri" panose="020F0502020204030204" pitchFamily="34" charset="0"/>
                <a:ea typeface="Times New Roman" panose="02020603050405020304" pitchFamily="18" charset="0"/>
              </a:rPr>
              <a:t>Genealogy</a:t>
            </a:r>
            <a:r>
              <a:rPr lang="en-US" sz="2800" dirty="0">
                <a:latin typeface="Calibri" panose="020F0502020204030204" pitchFamily="34" charset="0"/>
                <a:ea typeface="Times New Roman" panose="02020603050405020304" pitchFamily="18" charset="0"/>
              </a:rPr>
              <a:t>- Can use your own family tree forms, or use forms available at the office.</a:t>
            </a:r>
          </a:p>
          <a:p>
            <a:pPr marL="914400" lvl="2" indent="0" eaLnBrk="1" fontAlgn="auto" hangingPunct="1">
              <a:spcAft>
                <a:spcPts val="0"/>
              </a:spcAft>
              <a:buNone/>
              <a:defRPr/>
            </a:pPr>
            <a:r>
              <a:rPr lang="en-US" sz="2800" u="sng" dirty="0">
                <a:latin typeface="Calibri" panose="020F0502020204030204" pitchFamily="34" charset="0"/>
                <a:ea typeface="Times New Roman" panose="02020603050405020304" pitchFamily="18" charset="0"/>
              </a:rPr>
              <a:t>Forging</a:t>
            </a:r>
            <a:r>
              <a:rPr lang="en-US" sz="2800" dirty="0">
                <a:latin typeface="Calibri" panose="020F0502020204030204" pitchFamily="34" charset="0"/>
                <a:ea typeface="Times New Roman" panose="02020603050405020304" pitchFamily="18" charset="0"/>
              </a:rPr>
              <a:t>- added to welding and Soldering </a:t>
            </a:r>
          </a:p>
          <a:p>
            <a:pPr marL="914400" lvl="2" indent="0" eaLnBrk="1" fontAlgn="auto" hangingPunct="1">
              <a:spcAft>
                <a:spcPts val="0"/>
              </a:spcAft>
              <a:buNone/>
              <a:defRPr/>
            </a:pPr>
            <a:r>
              <a:rPr lang="en-US" sz="2800" dirty="0">
                <a:highlight>
                  <a:srgbClr val="FFFF00"/>
                </a:highlight>
                <a:latin typeface="Calibri" panose="020F0502020204030204" pitchFamily="34" charset="0"/>
                <a:ea typeface="Times New Roman" panose="02020603050405020304" pitchFamily="18" charset="0"/>
              </a:rPr>
              <a:t>Deleted areas</a:t>
            </a:r>
          </a:p>
          <a:p>
            <a:pPr marL="914400" lvl="2" indent="0" eaLnBrk="1" fontAlgn="auto" hangingPunct="1">
              <a:spcAft>
                <a:spcPts val="0"/>
              </a:spcAft>
              <a:buNone/>
              <a:defRPr/>
            </a:pPr>
            <a:r>
              <a:rPr lang="en-US" sz="2800" dirty="0">
                <a:latin typeface="Calibri" panose="020F0502020204030204" pitchFamily="34" charset="0"/>
                <a:ea typeface="Times New Roman" panose="02020603050405020304" pitchFamily="18" charset="0"/>
              </a:rPr>
              <a:t>Picnic Baskets</a:t>
            </a:r>
          </a:p>
        </p:txBody>
      </p:sp>
      <p:sp>
        <p:nvSpPr>
          <p:cNvPr id="30724" name="TextBox 7">
            <a:extLst>
              <a:ext uri="{FF2B5EF4-FFF2-40B4-BE49-F238E27FC236}">
                <a16:creationId xmlns:a16="http://schemas.microsoft.com/office/drawing/2014/main" id="{529F467F-6685-41A3-85FC-1213FE04FDF3}"/>
              </a:ext>
            </a:extLst>
          </p:cNvPr>
          <p:cNvSpPr txBox="1">
            <a:spLocks noChangeArrowheads="1"/>
          </p:cNvSpPr>
          <p:nvPr/>
        </p:nvSpPr>
        <p:spPr bwMode="auto">
          <a:xfrm>
            <a:off x="6096000" y="1428108"/>
            <a:ext cx="487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2400" dirty="0">
              <a:solidFill>
                <a:schemeClr val="accent4">
                  <a:lumMod val="75000"/>
                </a:schemeClr>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US" altLang="en-US" sz="2800" dirty="0">
                <a:solidFill>
                  <a:schemeClr val="accent4">
                    <a:lumMod val="75000"/>
                  </a:schemeClr>
                </a:solidFill>
                <a:latin typeface="Calibri" panose="020F0502020204030204" pitchFamily="34" charset="0"/>
                <a:cs typeface="Calibri" panose="020F0502020204030204" pitchFamily="34" charset="0"/>
              </a:rPr>
              <a:t>Jackie Manwell &amp; Roni Worden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1252-5A9D-4A1E-A1DE-4BF9EA212DAB}"/>
              </a:ext>
            </a:extLst>
          </p:cNvPr>
          <p:cNvSpPr>
            <a:spLocks noGrp="1"/>
          </p:cNvSpPr>
          <p:nvPr>
            <p:ph type="title" idx="4294967295"/>
          </p:nvPr>
        </p:nvSpPr>
        <p:spPr>
          <a:xfrm>
            <a:off x="7196328" y="790575"/>
            <a:ext cx="4309872" cy="1495425"/>
          </a:xfrm>
        </p:spPr>
        <p:txBody>
          <a:bodyPr>
            <a:normAutofit fontScale="90000"/>
          </a:bodyPr>
          <a:lstStyle/>
          <a:p>
            <a:pPr algn="r"/>
            <a:r>
              <a:rPr lang="en-US" sz="5400" dirty="0"/>
              <a:t>Shooting Sports</a:t>
            </a:r>
            <a:br>
              <a:rPr lang="en-US" sz="5400" dirty="0"/>
            </a:br>
            <a:r>
              <a:rPr lang="en-US" sz="3200" b="1" dirty="0">
                <a:effectLst/>
                <a:latin typeface="Aptos" panose="020B0004020202020204" pitchFamily="34" charset="0"/>
                <a:ea typeface="Aptos" panose="020B0004020202020204" pitchFamily="34" charset="0"/>
                <a:cs typeface="Aptos" panose="020B0004020202020204" pitchFamily="34" charset="0"/>
              </a:rPr>
              <a:t>Denise Williams </a:t>
            </a:r>
            <a:br>
              <a:rPr lang="en-US" sz="3200" b="1" dirty="0">
                <a:effectLst/>
                <a:latin typeface="Aptos" panose="020B0004020202020204" pitchFamily="34" charset="0"/>
                <a:ea typeface="Aptos" panose="020B0004020202020204" pitchFamily="34" charset="0"/>
                <a:cs typeface="Aptos" panose="020B0004020202020204" pitchFamily="34" charset="0"/>
              </a:rPr>
            </a:br>
            <a:r>
              <a:rPr lang="en-US" sz="3200" b="1" dirty="0">
                <a:effectLst/>
                <a:latin typeface="Aptos" panose="020B0004020202020204" pitchFamily="34" charset="0"/>
                <a:ea typeface="Aptos" panose="020B0004020202020204" pitchFamily="34" charset="0"/>
                <a:cs typeface="Aptos" panose="020B0004020202020204" pitchFamily="34" charset="0"/>
              </a:rPr>
              <a:t>419-280-1332</a:t>
            </a:r>
            <a:br>
              <a:rPr lang="en-US" sz="3200" dirty="0">
                <a:effectLst/>
                <a:latin typeface="Aptos" panose="020B0004020202020204" pitchFamily="34" charset="0"/>
                <a:ea typeface="Aptos" panose="020B0004020202020204" pitchFamily="34" charset="0"/>
                <a:cs typeface="Aptos" panose="020B0004020202020204" pitchFamily="34" charset="0"/>
              </a:rPr>
            </a:br>
            <a:endParaRPr lang="en-US" sz="3100" dirty="0">
              <a:solidFill>
                <a:schemeClr val="accent4">
                  <a:lumMod val="75000"/>
                </a:schemeClr>
              </a:solidFill>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886FD5AA-0F49-4F49-9527-07F2E1D4C7B6}"/>
              </a:ext>
            </a:extLst>
          </p:cNvPr>
          <p:cNvSpPr>
            <a:spLocks noGrp="1"/>
          </p:cNvSpPr>
          <p:nvPr>
            <p:ph idx="4294967295"/>
          </p:nvPr>
        </p:nvSpPr>
        <p:spPr>
          <a:xfrm>
            <a:off x="685800" y="1554480"/>
            <a:ext cx="9701213" cy="4693921"/>
          </a:xfrm>
        </p:spPr>
        <p:txBody>
          <a:bodyPr>
            <a:normAutofit fontScale="92500" lnSpcReduction="10000"/>
          </a:bodyPr>
          <a:lstStyle/>
          <a:p>
            <a:pPr marL="0" marR="0">
              <a:buNone/>
            </a:pPr>
            <a:r>
              <a:rPr lang="en-US" sz="1800" b="1" dirty="0">
                <a:solidFill>
                  <a:srgbClr val="262626"/>
                </a:solidFill>
                <a:effectLst/>
                <a:latin typeface="Helvetica" panose="020B0604020202020204" pitchFamily="34" charset="0"/>
                <a:ea typeface="Aptos" panose="020B0004020202020204" pitchFamily="34" charset="0"/>
                <a:cs typeface="Aptos" panose="020B0004020202020204" pitchFamily="34" charset="0"/>
              </a:rPr>
              <a:t>Upcoming County Qualifiers: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solidFill>
                  <a:srgbClr val="B15E28"/>
                </a:solidFill>
                <a:effectLst/>
                <a:latin typeface="Helvetica" panose="020B0604020202020204" pitchFamily="34" charset="0"/>
                <a:ea typeface="Times New Roman" panose="02020603050405020304" pitchFamily="18" charset="0"/>
                <a:cs typeface="Aptos" panose="020B0004020202020204" pitchFamily="34" charset="0"/>
              </a:rPr>
              <a:t>     April 24th at Monroe County Rod &amp; Gun Club 6:00 PM (completed)</a:t>
            </a:r>
            <a:endParaRPr lang="en-US" sz="1800" dirty="0">
              <a:solidFill>
                <a:srgbClr val="B15E28"/>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solidFill>
                  <a:srgbClr val="B15E28"/>
                </a:solidFill>
                <a:effectLst/>
                <a:latin typeface="Helvetica" panose="020B0604020202020204" pitchFamily="34" charset="0"/>
                <a:ea typeface="Times New Roman" panose="02020603050405020304" pitchFamily="18" charset="0"/>
                <a:cs typeface="Aptos" panose="020B0004020202020204" pitchFamily="34" charset="0"/>
              </a:rPr>
              <a:t>     May 15th at Carleton Sportsman's Club 6:30 PM</a:t>
            </a:r>
            <a:endParaRPr lang="en-US" sz="1800" dirty="0">
              <a:solidFill>
                <a:srgbClr val="B15E28"/>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solidFill>
                  <a:srgbClr val="B15E28"/>
                </a:solidFill>
                <a:effectLst/>
                <a:latin typeface="Helvetica" panose="020B0604020202020204" pitchFamily="34" charset="0"/>
                <a:ea typeface="Times New Roman" panose="02020603050405020304" pitchFamily="18" charset="0"/>
                <a:cs typeface="Aptos" panose="020B0004020202020204" pitchFamily="34" charset="0"/>
              </a:rPr>
              <a:t>     June 5th @ Monroe County Rod &amp; Gun Club 6:00 PM</a:t>
            </a:r>
          </a:p>
          <a:p>
            <a:pPr marL="0" indent="0">
              <a:buSzPts val="1000"/>
              <a:buNone/>
              <a:tabLst>
                <a:tab pos="457200" algn="l"/>
              </a:tabLst>
            </a:pPr>
            <a:r>
              <a:rPr lang="en-US" sz="1800" b="1" dirty="0">
                <a:solidFill>
                  <a:srgbClr val="262626"/>
                </a:solidFill>
                <a:effectLst/>
                <a:latin typeface="Helvetica" panose="020B0604020202020204" pitchFamily="34" charset="0"/>
                <a:ea typeface="Aptos" panose="020B0004020202020204" pitchFamily="34" charset="0"/>
                <a:cs typeface="Aptos" panose="020B0004020202020204" pitchFamily="34" charset="0"/>
              </a:rPr>
              <a:t>Youth involved in shooting sports must join a shooting sports club with a certified 4-H shooting sports instructor as a project leader. Youth are required to practice a minimum of two practices with their club, attend one county qualifier, and fill out the appropriate classes in fair entry. Youth 8 and older, depending on the division. Cloverbuds can join the Wildlife &amp; Conservation Club to learn about hunting, tracking, and various nature facts.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262626"/>
                </a:solidFill>
                <a:effectLst/>
                <a:latin typeface="Helvetica" panose="020B0604020202020204" pitchFamily="34" charset="0"/>
                <a:ea typeface="Times New Roman" panose="02020603050405020304" pitchFamily="18" charset="0"/>
                <a:cs typeface="Aptos" panose="020B0004020202020204" pitchFamily="34" charset="0"/>
              </a:rPr>
              <a:t>**all youth shooting in the July 12th fair shoot must attend one county qualifier to compete at the fair shoot and attend two club practices.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262626"/>
                </a:solidFill>
                <a:effectLst/>
                <a:latin typeface="Helvetica" panose="020B0604020202020204" pitchFamily="34" charset="0"/>
                <a:ea typeface="Aptos" panose="020B0004020202020204" pitchFamily="34" charset="0"/>
                <a:cs typeface="Aptos" panose="020B0004020202020204" pitchFamily="34" charset="0"/>
              </a:rPr>
              <a:t>Set up for the fair shoot: Thursday, July 10 </a:t>
            </a:r>
            <a:r>
              <a:rPr lang="en-US" sz="1800" dirty="0" err="1">
                <a:solidFill>
                  <a:srgbClr val="262626"/>
                </a:solidFill>
                <a:effectLst/>
                <a:latin typeface="Helvetica" panose="020B0604020202020204" pitchFamily="34" charset="0"/>
                <a:ea typeface="Aptos" panose="020B0004020202020204" pitchFamily="34" charset="0"/>
                <a:cs typeface="Aptos" panose="020B0004020202020204" pitchFamily="34" charset="0"/>
              </a:rPr>
              <a:t>th</a:t>
            </a:r>
            <a:r>
              <a:rPr lang="en-US" sz="1800" dirty="0">
                <a:solidFill>
                  <a:srgbClr val="262626"/>
                </a:solidFill>
                <a:effectLst/>
                <a:latin typeface="Helvetica" panose="020B0604020202020204" pitchFamily="34" charset="0"/>
                <a:ea typeface="Aptos" panose="020B0004020202020204" pitchFamily="34" charset="0"/>
                <a:cs typeface="Aptos" panose="020B0004020202020204" pitchFamily="34" charset="0"/>
              </a:rPr>
              <a:t> 6:00 PM at Monroe County Road &amp; Gun Club (all clubs need representation, asking for 5 each)</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b="1" dirty="0">
                <a:solidFill>
                  <a:srgbClr val="262626"/>
                </a:solidFill>
                <a:effectLst/>
                <a:latin typeface="Helvetica" panose="020B0604020202020204" pitchFamily="34" charset="0"/>
                <a:ea typeface="Times New Roman" panose="02020603050405020304" pitchFamily="18" charset="0"/>
                <a:cs typeface="Aptos" panose="020B0004020202020204" pitchFamily="34" charset="0"/>
              </a:rPr>
              <a:t>Monroe County Fair Shoot: Saturday, July 12th at Monroe County Road &amp; Gun Club 8:30 AM check-in, YOUTH MUST ARRIVE BEFORE 9:00 AM</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180416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8F4F808-9967-48B8-824F-791ECD8FED64}"/>
              </a:ext>
            </a:extLst>
          </p:cNvPr>
          <p:cNvSpPr>
            <a:spLocks noGrp="1" noChangeArrowheads="1"/>
          </p:cNvSpPr>
          <p:nvPr>
            <p:ph type="title"/>
          </p:nvPr>
        </p:nvSpPr>
        <p:spPr>
          <a:xfrm>
            <a:off x="1295402" y="213064"/>
            <a:ext cx="9601196" cy="2072935"/>
          </a:xfrm>
        </p:spPr>
        <p:txBody>
          <a:bodyPr>
            <a:normAutofit/>
          </a:bodyPr>
          <a:lstStyle/>
          <a:p>
            <a:pPr algn="ctr" eaLnBrk="1" fontAlgn="auto" hangingPunct="1">
              <a:spcAft>
                <a:spcPts val="0"/>
              </a:spcAft>
              <a:defRPr/>
            </a:pPr>
            <a:r>
              <a:rPr lang="en-US" altLang="en-US" sz="4900" dirty="0"/>
              <a:t>Produce &amp; Horticulture</a:t>
            </a:r>
          </a:p>
        </p:txBody>
      </p:sp>
      <p:sp>
        <p:nvSpPr>
          <p:cNvPr id="32771" name="Rectangle 3">
            <a:extLst>
              <a:ext uri="{FF2B5EF4-FFF2-40B4-BE49-F238E27FC236}">
                <a16:creationId xmlns:a16="http://schemas.microsoft.com/office/drawing/2014/main" id="{098013B6-F261-40CC-AD8C-4FC3C5AC9C8A}"/>
              </a:ext>
            </a:extLst>
          </p:cNvPr>
          <p:cNvSpPr>
            <a:spLocks noGrp="1" noChangeArrowheads="1"/>
          </p:cNvSpPr>
          <p:nvPr>
            <p:ph sz="half" idx="1"/>
          </p:nvPr>
        </p:nvSpPr>
        <p:spPr/>
        <p:txBody>
          <a:bodyPr>
            <a:normAutofit lnSpcReduction="10000"/>
          </a:bodyPr>
          <a:lstStyle/>
          <a:p>
            <a:pPr lvl="4" eaLnBrk="1" hangingPunct="1"/>
            <a:endParaRPr lang="en-US" altLang="en-US" b="1" dirty="0"/>
          </a:p>
          <a:p>
            <a:pPr eaLnBrk="1" hangingPunct="1"/>
            <a:endParaRPr lang="en-US" altLang="en-US" b="1" dirty="0"/>
          </a:p>
          <a:p>
            <a:pPr eaLnBrk="1" hangingPunct="1"/>
            <a:endParaRPr lang="en-US" altLang="en-US" b="1" dirty="0"/>
          </a:p>
          <a:p>
            <a:pPr eaLnBrk="1" hangingPunct="1">
              <a:buFont typeface="Wingdings" panose="05000000000000000000" pitchFamily="2" charset="2"/>
              <a:buNone/>
            </a:pPr>
            <a:endParaRPr lang="en-US" altLang="en-US" b="1" dirty="0"/>
          </a:p>
        </p:txBody>
      </p:sp>
      <p:sp>
        <p:nvSpPr>
          <p:cNvPr id="32772" name="Content Placeholder 1">
            <a:extLst>
              <a:ext uri="{FF2B5EF4-FFF2-40B4-BE49-F238E27FC236}">
                <a16:creationId xmlns:a16="http://schemas.microsoft.com/office/drawing/2014/main" id="{F0ED032D-5B8F-45F2-BF94-66A7186DADD7}"/>
              </a:ext>
            </a:extLst>
          </p:cNvPr>
          <p:cNvSpPr>
            <a:spLocks noGrp="1"/>
          </p:cNvSpPr>
          <p:nvPr>
            <p:ph sz="half" idx="2"/>
          </p:nvPr>
        </p:nvSpPr>
        <p:spPr>
          <a:xfrm>
            <a:off x="1056443" y="2560320"/>
            <a:ext cx="9843205" cy="3310128"/>
          </a:xfrm>
        </p:spPr>
        <p:txBody>
          <a:bodyPr>
            <a:normAutofit lnSpcReduction="10000"/>
          </a:bodyPr>
          <a:lstStyle/>
          <a:p>
            <a:pPr marL="0" indent="0" eaLnBrk="1" hangingPunct="1">
              <a:buNone/>
            </a:pPr>
            <a:r>
              <a:rPr lang="en-US" altLang="en-US" sz="3600" dirty="0"/>
              <a:t>Reminders:</a:t>
            </a:r>
            <a:endParaRPr lang="en-US" altLang="en-US" sz="2800" dirty="0"/>
          </a:p>
          <a:p>
            <a:pPr lvl="1" eaLnBrk="1" hangingPunct="1"/>
            <a:r>
              <a:rPr lang="en-US" altLang="en-US" sz="3200" dirty="0"/>
              <a:t>Check rules for container sizes as there have been changes</a:t>
            </a:r>
          </a:p>
          <a:p>
            <a:pPr lvl="1" eaLnBrk="1" hangingPunct="1"/>
            <a:r>
              <a:rPr lang="en-US" altLang="en-US" sz="3200" dirty="0"/>
              <a:t>Read premium catalog for rules including day(either Thursday or Saturday) and times that each project will be checked in at fair</a:t>
            </a:r>
          </a:p>
          <a:p>
            <a:endParaRPr lang="en-US" altLang="en-US" dirty="0"/>
          </a:p>
        </p:txBody>
      </p:sp>
      <p:sp>
        <p:nvSpPr>
          <p:cNvPr id="32773" name="TextBox 7">
            <a:extLst>
              <a:ext uri="{FF2B5EF4-FFF2-40B4-BE49-F238E27FC236}">
                <a16:creationId xmlns:a16="http://schemas.microsoft.com/office/drawing/2014/main" id="{BA17EAB5-6CAB-4D1C-A9A2-1E01B5033052}"/>
              </a:ext>
            </a:extLst>
          </p:cNvPr>
          <p:cNvSpPr txBox="1">
            <a:spLocks noChangeArrowheads="1"/>
          </p:cNvSpPr>
          <p:nvPr/>
        </p:nvSpPr>
        <p:spPr bwMode="auto">
          <a:xfrm>
            <a:off x="5638800" y="1320799"/>
            <a:ext cx="4191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dirty="0">
              <a:solidFill>
                <a:schemeClr val="accent2">
                  <a:lumMod val="60000"/>
                  <a:lumOff val="40000"/>
                </a:schemeClr>
              </a:solidFill>
              <a:latin typeface="Algerian" panose="04020705040A02060702" pitchFamily="82" charset="0"/>
            </a:endParaRPr>
          </a:p>
          <a:p>
            <a:pPr eaLnBrk="1" hangingPunct="1">
              <a:lnSpc>
                <a:spcPct val="100000"/>
              </a:lnSpc>
              <a:spcBef>
                <a:spcPct val="0"/>
              </a:spcBef>
              <a:buFontTx/>
              <a:buNone/>
            </a:pPr>
            <a:r>
              <a:rPr lang="en-US" altLang="en-US" sz="2400" dirty="0">
                <a:latin typeface="Calibri" panose="020F0502020204030204" pitchFamily="34" charset="0"/>
                <a:cs typeface="Calibri" panose="020F0502020204030204" pitchFamily="34" charset="0"/>
              </a:rPr>
              <a:t>Dennis Winter &amp; Kevin Lomas</a:t>
            </a:r>
          </a:p>
          <a:p>
            <a:pPr eaLnBrk="1" hangingPunct="1">
              <a:lnSpc>
                <a:spcPct val="100000"/>
              </a:lnSpc>
              <a:spcBef>
                <a:spcPct val="0"/>
              </a:spcBef>
              <a:buFontTx/>
              <a:buNone/>
            </a:pPr>
            <a:r>
              <a:rPr lang="en-US" altLang="en-US" sz="2400" dirty="0">
                <a:latin typeface="Calibri" panose="020F0502020204030204" pitchFamily="34" charset="0"/>
                <a:cs typeface="Calibri" panose="020F0502020204030204" pitchFamily="34" charset="0"/>
              </a:rPr>
              <a:t>Phone 734-529-5091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B34C617-E62C-48F8-B707-34AF8ACF77FC}"/>
              </a:ext>
            </a:extLst>
          </p:cNvPr>
          <p:cNvSpPr>
            <a:spLocks noGrp="1" noChangeArrowheads="1"/>
          </p:cNvSpPr>
          <p:nvPr>
            <p:ph type="title" idx="4294967295"/>
          </p:nvPr>
        </p:nvSpPr>
        <p:spPr>
          <a:xfrm>
            <a:off x="0" y="-195263"/>
            <a:ext cx="9942513" cy="2465388"/>
          </a:xfrm>
        </p:spPr>
        <p:txBody>
          <a:bodyPr/>
          <a:lstStyle/>
          <a:p>
            <a:pPr algn="ctr" eaLnBrk="1" fontAlgn="auto" hangingPunct="1">
              <a:spcAft>
                <a:spcPts val="0"/>
              </a:spcAft>
              <a:defRPr/>
            </a:pPr>
            <a:r>
              <a:rPr lang="en-US" altLang="en-US" sz="4900" dirty="0"/>
              <a:t>							Jr. Livestock Association</a:t>
            </a:r>
          </a:p>
        </p:txBody>
      </p:sp>
      <p:sp>
        <p:nvSpPr>
          <p:cNvPr id="35843" name="Rectangle 3">
            <a:extLst>
              <a:ext uri="{FF2B5EF4-FFF2-40B4-BE49-F238E27FC236}">
                <a16:creationId xmlns:a16="http://schemas.microsoft.com/office/drawing/2014/main" id="{305E4B2F-6E14-43B2-96A9-B369880F00F6}"/>
              </a:ext>
            </a:extLst>
          </p:cNvPr>
          <p:cNvSpPr>
            <a:spLocks noGrp="1" noChangeArrowheads="1"/>
          </p:cNvSpPr>
          <p:nvPr>
            <p:ph idx="4294967295"/>
          </p:nvPr>
        </p:nvSpPr>
        <p:spPr>
          <a:xfrm>
            <a:off x="694944" y="1463040"/>
            <a:ext cx="10488168" cy="5493385"/>
          </a:xfrm>
        </p:spPr>
        <p:txBody>
          <a:bodyPr rtlCol="0">
            <a:normAutofit/>
          </a:bodyPr>
          <a:lstStyle/>
          <a:p>
            <a:pPr marL="0" indent="0" eaLnBrk="1" fontAlgn="auto" hangingPunct="1">
              <a:spcAft>
                <a:spcPts val="0"/>
              </a:spcAft>
              <a:buNone/>
              <a:defRPr/>
            </a:pPr>
            <a:r>
              <a:rPr lang="en-US" altLang="en-US" u="sng" dirty="0">
                <a:latin typeface="Calibri" panose="020F0502020204030204" pitchFamily="34" charset="0"/>
                <a:cs typeface="Calibri" panose="020F0502020204030204" pitchFamily="34" charset="0"/>
              </a:rPr>
              <a:t>Important Dates</a:t>
            </a:r>
          </a:p>
          <a:p>
            <a:pPr lvl="2" eaLnBrk="1" fontAlgn="auto" hangingPunct="1">
              <a:spcAft>
                <a:spcPts val="0"/>
              </a:spcAft>
              <a:defRPr/>
            </a:pPr>
            <a:r>
              <a:rPr lang="en-US" altLang="en-US" sz="2400" dirty="0">
                <a:latin typeface="Calibri" panose="020F0502020204030204" pitchFamily="34" charset="0"/>
                <a:cs typeface="Calibri" panose="020F0502020204030204" pitchFamily="34" charset="0"/>
              </a:rPr>
              <a:t>Sheep and Swine </a:t>
            </a:r>
            <a:r>
              <a:rPr lang="en-US" altLang="en-US" sz="2400" dirty="0">
                <a:highlight>
                  <a:srgbClr val="FFFF00"/>
                </a:highlight>
                <a:latin typeface="Calibri" panose="020F0502020204030204" pitchFamily="34" charset="0"/>
                <a:cs typeface="Calibri" panose="020F0502020204030204" pitchFamily="34" charset="0"/>
              </a:rPr>
              <a:t>Tagging</a:t>
            </a:r>
            <a:r>
              <a:rPr lang="en-US" altLang="en-US" sz="2400" dirty="0">
                <a:latin typeface="Calibri" panose="020F0502020204030204" pitchFamily="34" charset="0"/>
                <a:cs typeface="Calibri" panose="020F0502020204030204" pitchFamily="34" charset="0"/>
              </a:rPr>
              <a:t> May 03</a:t>
            </a:r>
            <a:r>
              <a:rPr lang="en-US" altLang="en-US" sz="2400" baseline="30000" dirty="0">
                <a:latin typeface="Calibri" panose="020F0502020204030204" pitchFamily="34" charset="0"/>
                <a:cs typeface="Calibri" panose="020F0502020204030204" pitchFamily="34" charset="0"/>
              </a:rPr>
              <a:t>th</a:t>
            </a:r>
            <a:r>
              <a:rPr lang="en-US" altLang="en-US" sz="2400" dirty="0">
                <a:latin typeface="Calibri" panose="020F0502020204030204" pitchFamily="34" charset="0"/>
                <a:cs typeface="Calibri" panose="020F0502020204030204" pitchFamily="34" charset="0"/>
              </a:rPr>
              <a:t> Anderson Arena 8:00 am to </a:t>
            </a:r>
            <a:r>
              <a:rPr lang="en-US" altLang="en-US" sz="2400">
                <a:latin typeface="Calibri" panose="020F0502020204030204" pitchFamily="34" charset="0"/>
                <a:cs typeface="Calibri" panose="020F0502020204030204" pitchFamily="34" charset="0"/>
              </a:rPr>
              <a:t>10:00 am </a:t>
            </a:r>
            <a:r>
              <a:rPr lang="en-US" altLang="en-US" sz="2400" dirty="0">
                <a:highlight>
                  <a:srgbClr val="FFFF00"/>
                </a:highlight>
                <a:latin typeface="Calibri" panose="020F0502020204030204" pitchFamily="34" charset="0"/>
                <a:cs typeface="Calibri" panose="020F0502020204030204" pitchFamily="34" charset="0"/>
              </a:rPr>
              <a:t>enter through D lot. </a:t>
            </a:r>
          </a:p>
          <a:p>
            <a:pPr lvl="2">
              <a:defRPr/>
            </a:pPr>
            <a:r>
              <a:rPr lang="en-US" sz="2400" dirty="0">
                <a:highlight>
                  <a:srgbClr val="FFFF00"/>
                </a:highlight>
                <a:latin typeface="Calibri" panose="020F0502020204030204" pitchFamily="34" charset="0"/>
                <a:cs typeface="Calibri" panose="020F0502020204030204" pitchFamily="34" charset="0"/>
              </a:rPr>
              <a:t>JLA requires </a:t>
            </a:r>
            <a:r>
              <a:rPr lang="en-US" sz="2400" u="sng" dirty="0">
                <a:solidFill>
                  <a:srgbClr val="FF0000"/>
                </a:solidFill>
                <a:highlight>
                  <a:srgbClr val="FFFF00"/>
                </a:highlight>
                <a:latin typeface="Calibri" panose="020F0502020204030204" pitchFamily="34" charset="0"/>
                <a:cs typeface="Calibri" panose="020F0502020204030204" pitchFamily="34" charset="0"/>
              </a:rPr>
              <a:t>first year showers in project areas</a:t>
            </a:r>
            <a:r>
              <a:rPr lang="en-US" sz="2400" dirty="0">
                <a:solidFill>
                  <a:srgbClr val="FF0000"/>
                </a:solidFill>
                <a:highlight>
                  <a:srgbClr val="FFFF00"/>
                </a:highlight>
                <a:latin typeface="Calibri" panose="020F0502020204030204" pitchFamily="34" charset="0"/>
                <a:cs typeface="Calibri" panose="020F0502020204030204" pitchFamily="34" charset="0"/>
              </a:rPr>
              <a:t> </a:t>
            </a:r>
            <a:r>
              <a:rPr lang="en-US" sz="2400" dirty="0">
                <a:highlight>
                  <a:srgbClr val="FFFF00"/>
                </a:highlight>
                <a:latin typeface="Calibri" panose="020F0502020204030204" pitchFamily="34" charset="0"/>
                <a:cs typeface="Calibri" panose="020F0502020204030204" pitchFamily="34" charset="0"/>
              </a:rPr>
              <a:t>to attend JLA species clinic, to be eligible to show at the Monroe County Fair.  </a:t>
            </a:r>
            <a:r>
              <a:rPr lang="en-US" sz="2400" dirty="0">
                <a:solidFill>
                  <a:srgbClr val="FF0000"/>
                </a:solidFill>
                <a:highlight>
                  <a:srgbClr val="FFFF00"/>
                </a:highlight>
                <a:latin typeface="Calibri" panose="020F0502020204030204" pitchFamily="34" charset="0"/>
                <a:cs typeface="Calibri" panose="020F0502020204030204" pitchFamily="34" charset="0"/>
              </a:rPr>
              <a:t>The June 03, 2025  fitting and showing clinic is your last chance to meet this requirement,</a:t>
            </a:r>
            <a:r>
              <a:rPr lang="en-US" sz="2400" dirty="0">
                <a:highlight>
                  <a:srgbClr val="FFFF00"/>
                </a:highlight>
                <a:latin typeface="Calibri" panose="020F0502020204030204" pitchFamily="34" charset="0"/>
                <a:cs typeface="Calibri" panose="020F0502020204030204" pitchFamily="34" charset="0"/>
              </a:rPr>
              <a:t> Starts at 6:00 pm on fairgrounds. (Dairy and Goats start at 7pm)</a:t>
            </a:r>
          </a:p>
          <a:p>
            <a:pPr lvl="2">
              <a:defRPr/>
            </a:pPr>
            <a:r>
              <a:rPr lang="en-US" sz="2400" dirty="0">
                <a:highlight>
                  <a:srgbClr val="FFFF00"/>
                </a:highlight>
                <a:latin typeface="Calibri" panose="020F0502020204030204" pitchFamily="34" charset="0"/>
                <a:cs typeface="Calibri" panose="020F0502020204030204" pitchFamily="34" charset="0"/>
              </a:rPr>
              <a:t>Haul-in schedule for fair Beef 12:00 noon to 2:00pm Saturday </a:t>
            </a:r>
          </a:p>
          <a:p>
            <a:pPr marL="114300" indent="0">
              <a:buNone/>
              <a:defRPr/>
            </a:pPr>
            <a:r>
              <a:rPr lang="en-US" altLang="en-US" u="sng" dirty="0">
                <a:latin typeface="Calibri" panose="020F0502020204030204" pitchFamily="34" charset="0"/>
                <a:cs typeface="Calibri" panose="020F0502020204030204" pitchFamily="34" charset="0"/>
              </a:rPr>
              <a:t>Deleted projects</a:t>
            </a:r>
          </a:p>
          <a:p>
            <a:pPr marL="114300" indent="0">
              <a:buNone/>
              <a:defRPr/>
            </a:pPr>
            <a:r>
              <a:rPr lang="en-US" altLang="en-US" dirty="0">
                <a:latin typeface="Calibri" panose="020F0502020204030204" pitchFamily="34" charset="0"/>
                <a:cs typeface="Calibri" panose="020F0502020204030204" pitchFamily="34" charset="0"/>
              </a:rPr>
              <a:t>Llama and Alpacas Program has been deleted</a:t>
            </a:r>
          </a:p>
          <a:p>
            <a:pPr eaLnBrk="1" fontAlgn="auto" hangingPunct="1">
              <a:spcAft>
                <a:spcPts val="0"/>
              </a:spcAft>
              <a:defRPr/>
            </a:pPr>
            <a:endParaRPr lang="en-US" altLang="en-US" b="1" dirty="0"/>
          </a:p>
        </p:txBody>
      </p:sp>
      <p:sp>
        <p:nvSpPr>
          <p:cNvPr id="34820" name="TextBox 6">
            <a:extLst>
              <a:ext uri="{FF2B5EF4-FFF2-40B4-BE49-F238E27FC236}">
                <a16:creationId xmlns:a16="http://schemas.microsoft.com/office/drawing/2014/main" id="{35C0BF73-994D-4384-A128-DA3C0B4AFA45}"/>
              </a:ext>
            </a:extLst>
          </p:cNvPr>
          <p:cNvSpPr txBox="1">
            <a:spLocks noChangeArrowheads="1"/>
          </p:cNvSpPr>
          <p:nvPr/>
        </p:nvSpPr>
        <p:spPr bwMode="auto">
          <a:xfrm>
            <a:off x="5681709" y="1367161"/>
            <a:ext cx="416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2400" dirty="0">
                <a:latin typeface="Calibri" panose="020F0502020204030204" pitchFamily="34" charset="0"/>
                <a:cs typeface="Calibri" panose="020F0502020204030204" pitchFamily="34" charset="0"/>
              </a:rPr>
              <a:t>Dave Reaume &amp; Steve Haws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4F5827C-FF07-444C-850B-5441C1724DFA}"/>
              </a:ext>
            </a:extLst>
          </p:cNvPr>
          <p:cNvSpPr>
            <a:spLocks noGrp="1" noChangeArrowheads="1"/>
          </p:cNvSpPr>
          <p:nvPr>
            <p:ph type="title"/>
          </p:nvPr>
        </p:nvSpPr>
        <p:spPr>
          <a:xfrm>
            <a:off x="4572001" y="3176"/>
            <a:ext cx="6378575" cy="1293813"/>
          </a:xfrm>
        </p:spPr>
        <p:txBody>
          <a:bodyPr>
            <a:normAutofit fontScale="90000"/>
          </a:bodyPr>
          <a:lstStyle/>
          <a:p>
            <a:pPr algn="ctr" eaLnBrk="1" fontAlgn="auto" hangingPunct="1">
              <a:spcAft>
                <a:spcPts val="0"/>
              </a:spcAft>
              <a:defRPr/>
            </a:pPr>
            <a:br>
              <a:rPr lang="en-US" altLang="en-US" sz="4900" dirty="0"/>
            </a:br>
            <a:br>
              <a:rPr lang="en-US" altLang="en-US" sz="4900" dirty="0"/>
            </a:br>
            <a:br>
              <a:rPr lang="en-US" altLang="en-US" sz="4900" dirty="0"/>
            </a:br>
            <a:endParaRPr lang="en-US" altLang="en-US" sz="4900" dirty="0"/>
          </a:p>
        </p:txBody>
      </p:sp>
      <p:sp>
        <p:nvSpPr>
          <p:cNvPr id="36867" name="Rectangle 3">
            <a:extLst>
              <a:ext uri="{FF2B5EF4-FFF2-40B4-BE49-F238E27FC236}">
                <a16:creationId xmlns:a16="http://schemas.microsoft.com/office/drawing/2014/main" id="{382CC887-5A7E-4762-983E-5777E582D914}"/>
              </a:ext>
            </a:extLst>
          </p:cNvPr>
          <p:cNvSpPr>
            <a:spLocks noGrp="1" noChangeArrowheads="1"/>
          </p:cNvSpPr>
          <p:nvPr>
            <p:ph idx="1"/>
          </p:nvPr>
        </p:nvSpPr>
        <p:spPr>
          <a:xfrm>
            <a:off x="896112" y="676656"/>
            <a:ext cx="5998464" cy="5260595"/>
          </a:xfrm>
        </p:spPr>
        <p:txBody>
          <a:bodyPr>
            <a:normAutofit lnSpcReduction="10000"/>
          </a:bodyPr>
          <a:lstStyle/>
          <a:p>
            <a:r>
              <a:rPr lang="en-US" altLang="en-US" sz="2800" dirty="0"/>
              <a:t>Read Premium Book both general and project specific rules</a:t>
            </a:r>
          </a:p>
          <a:p>
            <a:r>
              <a:rPr lang="en-US" altLang="en-US" sz="2800" dirty="0"/>
              <a:t>Limited to 4 pens in the Small Animal Barn(Does not include cavies, pocket pets and Pigeons) </a:t>
            </a:r>
          </a:p>
          <a:p>
            <a:pPr eaLnBrk="1" hangingPunct="1"/>
            <a:r>
              <a:rPr lang="en-US" altLang="en-US" sz="2800" u="sng" dirty="0">
                <a:highlight>
                  <a:srgbClr val="FFFF00"/>
                </a:highlight>
              </a:rPr>
              <a:t>SAA MUST</a:t>
            </a:r>
            <a:r>
              <a:rPr lang="en-US" altLang="en-US" sz="2800" dirty="0">
                <a:highlight>
                  <a:srgbClr val="FFFF00"/>
                </a:highlight>
              </a:rPr>
              <a:t> attend </a:t>
            </a:r>
            <a:r>
              <a:rPr lang="en-US" altLang="en-US" sz="2800" u="sng" dirty="0">
                <a:highlight>
                  <a:srgbClr val="FFFF00"/>
                </a:highlight>
              </a:rPr>
              <a:t>one workshop each year</a:t>
            </a:r>
          </a:p>
          <a:p>
            <a:pPr lvl="1" eaLnBrk="1" hangingPunct="1"/>
            <a:r>
              <a:rPr lang="en-US" altLang="en-US" sz="2800" dirty="0">
                <a:highlight>
                  <a:srgbClr val="FFFF00"/>
                </a:highlight>
              </a:rPr>
              <a:t>Fitting &amp; Showing Clinic (LAST CHANCE) Sign-in legibly!</a:t>
            </a:r>
          </a:p>
          <a:p>
            <a:pPr lvl="2" eaLnBrk="1" hangingPunct="1"/>
            <a:r>
              <a:rPr lang="en-US" altLang="en-US" sz="2800" dirty="0">
                <a:highlight>
                  <a:srgbClr val="FFFF00"/>
                </a:highlight>
              </a:rPr>
              <a:t>Tuesday, June 3th 6:00pm @ Fairgrounds/Small Animal Barn</a:t>
            </a:r>
          </a:p>
        </p:txBody>
      </p:sp>
      <p:sp>
        <p:nvSpPr>
          <p:cNvPr id="36868" name="TextBox 7">
            <a:extLst>
              <a:ext uri="{FF2B5EF4-FFF2-40B4-BE49-F238E27FC236}">
                <a16:creationId xmlns:a16="http://schemas.microsoft.com/office/drawing/2014/main" id="{9A7F4E79-1DE4-4311-9FEA-322E2CE242CD}"/>
              </a:ext>
            </a:extLst>
          </p:cNvPr>
          <p:cNvSpPr txBox="1">
            <a:spLocks noChangeArrowheads="1"/>
          </p:cNvSpPr>
          <p:nvPr/>
        </p:nvSpPr>
        <p:spPr bwMode="auto">
          <a:xfrm>
            <a:off x="4495800" y="920750"/>
            <a:ext cx="698906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r" eaLnBrk="1" hangingPunct="1">
              <a:lnSpc>
                <a:spcPct val="100000"/>
              </a:lnSpc>
              <a:spcBef>
                <a:spcPct val="0"/>
              </a:spcBef>
              <a:buFontTx/>
              <a:buNone/>
            </a:pPr>
            <a:r>
              <a:rPr lang="en-US" altLang="en-US" sz="4000" dirty="0"/>
              <a:t>Small Animals</a:t>
            </a:r>
            <a:endParaRPr lang="en-US" altLang="en-US" sz="1800" dirty="0">
              <a:solidFill>
                <a:schemeClr val="accent2">
                  <a:lumMod val="60000"/>
                  <a:lumOff val="40000"/>
                </a:schemeClr>
              </a:solidFill>
              <a:latin typeface="Algerian" panose="04020705040A02060702" pitchFamily="82" charset="0"/>
              <a:cs typeface="Calibri" panose="020F0502020204030204" pitchFamily="34" charset="0"/>
            </a:endParaRPr>
          </a:p>
          <a:p>
            <a:pPr algn="r" eaLnBrk="1" hangingPunct="1">
              <a:lnSpc>
                <a:spcPct val="100000"/>
              </a:lnSpc>
              <a:spcBef>
                <a:spcPct val="0"/>
              </a:spcBef>
              <a:buFontTx/>
              <a:buNone/>
            </a:pPr>
            <a:r>
              <a:rPr lang="en-US" altLang="en-US" sz="1800" dirty="0">
                <a:latin typeface="Calibri" panose="020F0502020204030204" pitchFamily="34" charset="0"/>
                <a:cs typeface="Calibri" panose="020F0502020204030204" pitchFamily="34" charset="0"/>
              </a:rPr>
              <a:t>Ron Bash, Tim Henes, Jeff Linn, Susan Arting  </a:t>
            </a:r>
          </a:p>
        </p:txBody>
      </p:sp>
      <p:sp>
        <p:nvSpPr>
          <p:cNvPr id="2" name="TextBox 1">
            <a:extLst>
              <a:ext uri="{FF2B5EF4-FFF2-40B4-BE49-F238E27FC236}">
                <a16:creationId xmlns:a16="http://schemas.microsoft.com/office/drawing/2014/main" id="{E28275FE-EE48-FF64-7276-3F9481DC02FB}"/>
              </a:ext>
            </a:extLst>
          </p:cNvPr>
          <p:cNvSpPr txBox="1"/>
          <p:nvPr/>
        </p:nvSpPr>
        <p:spPr>
          <a:xfrm>
            <a:off x="7388352" y="2633472"/>
            <a:ext cx="3907536" cy="3816429"/>
          </a:xfrm>
          <a:prstGeom prst="rect">
            <a:avLst/>
          </a:prstGeom>
          <a:noFill/>
        </p:spPr>
        <p:txBody>
          <a:bodyPr wrap="square" rtlCol="0">
            <a:spAutoFit/>
          </a:bodyPr>
          <a:lstStyle/>
          <a:p>
            <a:r>
              <a:rPr lang="en-US" sz="2800" dirty="0"/>
              <a:t>Changes</a:t>
            </a:r>
          </a:p>
          <a:p>
            <a:r>
              <a:rPr lang="en-US" sz="2800" dirty="0"/>
              <a:t>2 New Rabbit Breeds</a:t>
            </a:r>
          </a:p>
          <a:p>
            <a:r>
              <a:rPr lang="en-US" sz="2800" dirty="0"/>
              <a:t>2 Rabbit Breeds eliminated</a:t>
            </a:r>
          </a:p>
          <a:p>
            <a:r>
              <a:rPr lang="en-US" sz="2800" dirty="0"/>
              <a:t>Broilers are 1 week older to manage pin feathers</a:t>
            </a:r>
          </a:p>
          <a:p>
            <a:endParaRPr lang="en-US" sz="2800" dirty="0"/>
          </a:p>
          <a:p>
            <a:r>
              <a:rPr lang="en-US" sz="2800" dirty="0"/>
              <a:t>Tie Breaker information in Premium book</a:t>
            </a:r>
            <a:endParaRPr lang="en-US" sz="2000" dirty="0"/>
          </a:p>
          <a:p>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24C1-47E0-B3B9-7E5F-E3A637715A95}"/>
              </a:ext>
            </a:extLst>
          </p:cNvPr>
          <p:cNvSpPr>
            <a:spLocks noGrp="1"/>
          </p:cNvSpPr>
          <p:nvPr>
            <p:ph type="title"/>
          </p:nvPr>
        </p:nvSpPr>
        <p:spPr/>
        <p:txBody>
          <a:bodyPr/>
          <a:lstStyle/>
          <a:p>
            <a:r>
              <a:rPr lang="en-US" dirty="0"/>
              <a:t>Dogs/ Cats </a:t>
            </a:r>
          </a:p>
        </p:txBody>
      </p:sp>
      <p:sp>
        <p:nvSpPr>
          <p:cNvPr id="3" name="Content Placeholder 2">
            <a:extLst>
              <a:ext uri="{FF2B5EF4-FFF2-40B4-BE49-F238E27FC236}">
                <a16:creationId xmlns:a16="http://schemas.microsoft.com/office/drawing/2014/main" id="{99998A7C-2080-A3DF-7247-03722AD9F119}"/>
              </a:ext>
            </a:extLst>
          </p:cNvPr>
          <p:cNvSpPr>
            <a:spLocks noGrp="1"/>
          </p:cNvSpPr>
          <p:nvPr>
            <p:ph idx="1"/>
          </p:nvPr>
        </p:nvSpPr>
        <p:spPr/>
        <p:txBody>
          <a:bodyPr>
            <a:normAutofit/>
          </a:bodyPr>
          <a:lstStyle/>
          <a:p>
            <a:r>
              <a:rPr lang="en-US" sz="4000" dirty="0"/>
              <a:t>Cats Kim Cramer</a:t>
            </a:r>
          </a:p>
          <a:p>
            <a:pPr marL="0" indent="0">
              <a:buNone/>
            </a:pPr>
            <a:endParaRPr lang="en-US" sz="4000" dirty="0"/>
          </a:p>
          <a:p>
            <a:r>
              <a:rPr lang="en-US" sz="4000" dirty="0"/>
              <a:t>Dogs Lori Shaw</a:t>
            </a:r>
          </a:p>
        </p:txBody>
      </p:sp>
    </p:spTree>
    <p:extLst>
      <p:ext uri="{BB962C8B-B14F-4D97-AF65-F5344CB8AC3E}">
        <p14:creationId xmlns:p14="http://schemas.microsoft.com/office/powerpoint/2010/main" val="271502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8127BD4-85B8-4685-B1DB-94C36799F28C}"/>
              </a:ext>
            </a:extLst>
          </p:cNvPr>
          <p:cNvSpPr>
            <a:spLocks noGrp="1" noChangeArrowheads="1"/>
          </p:cNvSpPr>
          <p:nvPr>
            <p:ph type="title"/>
          </p:nvPr>
        </p:nvSpPr>
        <p:spPr>
          <a:xfrm>
            <a:off x="5660136" y="-186430"/>
            <a:ext cx="5806440" cy="2472430"/>
          </a:xfrm>
        </p:spPr>
        <p:txBody>
          <a:bodyPr/>
          <a:lstStyle/>
          <a:p>
            <a:pPr algn="r" eaLnBrk="1" fontAlgn="auto" hangingPunct="1">
              <a:spcAft>
                <a:spcPts val="0"/>
              </a:spcAft>
              <a:defRPr/>
            </a:pPr>
            <a:r>
              <a:rPr lang="en-US" altLang="en-US" sz="4900" dirty="0"/>
              <a:t>Communications</a:t>
            </a:r>
          </a:p>
        </p:txBody>
      </p:sp>
      <p:sp>
        <p:nvSpPr>
          <p:cNvPr id="38915" name="Rectangle 3">
            <a:extLst>
              <a:ext uri="{FF2B5EF4-FFF2-40B4-BE49-F238E27FC236}">
                <a16:creationId xmlns:a16="http://schemas.microsoft.com/office/drawing/2014/main" id="{122E94FF-8230-493C-B88C-82831FBBA02E}"/>
              </a:ext>
            </a:extLst>
          </p:cNvPr>
          <p:cNvSpPr>
            <a:spLocks noGrp="1" noChangeArrowheads="1"/>
          </p:cNvSpPr>
          <p:nvPr>
            <p:ph idx="1"/>
          </p:nvPr>
        </p:nvSpPr>
        <p:spPr>
          <a:xfrm>
            <a:off x="652272" y="1316736"/>
            <a:ext cx="7815071" cy="4807839"/>
          </a:xfrm>
        </p:spPr>
        <p:txBody>
          <a:bodyPr>
            <a:noAutofit/>
          </a:bodyPr>
          <a:lstStyle/>
          <a:p>
            <a:pPr marL="0" indent="0" eaLnBrk="1" hangingPunct="1">
              <a:spcBef>
                <a:spcPts val="0"/>
              </a:spcBef>
              <a:spcAft>
                <a:spcPts val="0"/>
              </a:spcAft>
              <a:buNone/>
            </a:pPr>
            <a:r>
              <a:rPr lang="en-US" altLang="en-US" dirty="0">
                <a:latin typeface="Calibri" panose="020F0502020204030204" pitchFamily="34" charset="0"/>
                <a:ea typeface="Calibri" panose="020F0502020204030204" pitchFamily="34" charset="0"/>
                <a:cs typeface="Calibri" panose="020F0502020204030204" pitchFamily="34" charset="0"/>
              </a:rPr>
              <a:t>Sign-up Thursday outside of the 4-H Headquarters office of Check-in. Thursday of Check-in starting at 7:00pm </a:t>
            </a:r>
          </a:p>
          <a:p>
            <a:pPr marL="0" indent="0" eaLnBrk="1" hangingPunct="1">
              <a:spcBef>
                <a:spcPts val="0"/>
              </a:spcBef>
              <a:buNone/>
            </a:pPr>
            <a:r>
              <a:rPr lang="en-US" altLang="en-US" dirty="0">
                <a:latin typeface="Calibri" panose="020F0502020204030204" pitchFamily="34" charset="0"/>
                <a:ea typeface="Calibri" panose="020F0502020204030204" pitchFamily="34" charset="0"/>
                <a:cs typeface="Calibri" panose="020F0502020204030204" pitchFamily="34" charset="0"/>
              </a:rPr>
              <a:t>Deleted areas: Poetry Writing and Presentation</a:t>
            </a:r>
          </a:p>
          <a:p>
            <a:pPr marL="0" indent="0" eaLnBrk="1" hangingPunct="1">
              <a:spcBef>
                <a:spcPts val="0"/>
              </a:spcBef>
              <a:buNone/>
            </a:pPr>
            <a:r>
              <a:rPr lang="en-US" altLang="en-US" dirty="0">
                <a:latin typeface="Calibri" panose="020F0502020204030204" pitchFamily="34" charset="0"/>
                <a:ea typeface="Calibri" panose="020F0502020204030204" pitchFamily="34" charset="0"/>
                <a:cs typeface="Calibri" panose="020F0502020204030204" pitchFamily="34" charset="0"/>
              </a:rPr>
              <a:t>By Invitation Only/ Silver Ribbon</a:t>
            </a:r>
          </a:p>
          <a:p>
            <a:pPr>
              <a:spcBef>
                <a:spcPts val="0"/>
              </a:spcBef>
            </a:pPr>
            <a:r>
              <a:rPr lang="en-US" altLang="en-US" dirty="0">
                <a:latin typeface="Calibri" panose="020F0502020204030204" pitchFamily="34" charset="0"/>
                <a:ea typeface="Calibri" panose="020F0502020204030204" pitchFamily="34" charset="0"/>
                <a:cs typeface="Calibri" panose="020F0502020204030204" pitchFamily="34" charset="0"/>
              </a:rPr>
              <a:t>Presentations will be Tuesday, Wednesday, Friday @ 10:30am-11:30 am-White Entertainment Tent (check out projects before presentation then return after).  Silver awards will be placed on projects.</a:t>
            </a:r>
            <a:endParaRPr lang="en-US" altLang="en-US" sz="9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altLang="en-US" dirty="0">
                <a:latin typeface="Calibri" panose="020F0502020204030204" pitchFamily="34" charset="0"/>
                <a:ea typeface="Calibri" panose="020F0502020204030204" pitchFamily="34" charset="0"/>
                <a:cs typeface="Calibri" panose="020F0502020204030204" pitchFamily="34" charset="0"/>
              </a:rPr>
              <a:t>Judging</a:t>
            </a:r>
          </a:p>
          <a:p>
            <a:pPr marL="514350" indent="-457200">
              <a:spcBef>
                <a:spcPts val="0"/>
              </a:spcBef>
            </a:pPr>
            <a:r>
              <a:rPr lang="en-US" altLang="en-US" dirty="0">
                <a:latin typeface="Calibri" panose="020F0502020204030204" pitchFamily="34" charset="0"/>
                <a:ea typeface="Calibri" panose="020F0502020204030204" pitchFamily="34" charset="0"/>
                <a:cs typeface="Calibri" panose="020F0502020204030204" pitchFamily="34" charset="0"/>
              </a:rPr>
              <a:t>Communications judged on Friday 7/25/2025 starting at 9:00am ends at noon.  Must check –in before 11:00 am with each category</a:t>
            </a:r>
          </a:p>
        </p:txBody>
      </p:sp>
      <p:pic>
        <p:nvPicPr>
          <p:cNvPr id="38916" name="Picture 5" descr="clover2">
            <a:extLst>
              <a:ext uri="{FF2B5EF4-FFF2-40B4-BE49-F238E27FC236}">
                <a16:creationId xmlns:a16="http://schemas.microsoft.com/office/drawing/2014/main" id="{4D4D93F9-87EF-44C9-B235-9B77D4852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560" y="3487390"/>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7">
            <a:extLst>
              <a:ext uri="{FF2B5EF4-FFF2-40B4-BE49-F238E27FC236}">
                <a16:creationId xmlns:a16="http://schemas.microsoft.com/office/drawing/2014/main" id="{280A659C-477E-4988-B163-BE427BC2AE35}"/>
              </a:ext>
            </a:extLst>
          </p:cNvPr>
          <p:cNvSpPr txBox="1">
            <a:spLocks noChangeArrowheads="1"/>
          </p:cNvSpPr>
          <p:nvPr/>
        </p:nvSpPr>
        <p:spPr bwMode="auto">
          <a:xfrm>
            <a:off x="4572000" y="1448348"/>
            <a:ext cx="69677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r" eaLnBrk="1" hangingPunct="1">
              <a:lnSpc>
                <a:spcPct val="100000"/>
              </a:lnSpc>
              <a:spcBef>
                <a:spcPct val="0"/>
              </a:spcBef>
              <a:buFontTx/>
              <a:buNone/>
            </a:pPr>
            <a:r>
              <a:rPr lang="en-US" altLang="en-US" sz="2800" dirty="0">
                <a:latin typeface="Calibri" panose="020F0502020204030204" pitchFamily="34" charset="0"/>
                <a:cs typeface="Calibri" panose="020F0502020204030204" pitchFamily="34" charset="0"/>
              </a:rPr>
              <a:t>Michelle McLaughlin </a:t>
            </a:r>
          </a:p>
          <a:p>
            <a:pPr algn="r" eaLnBrk="1" hangingPunct="1">
              <a:lnSpc>
                <a:spcPct val="100000"/>
              </a:lnSpc>
              <a:spcBef>
                <a:spcPct val="0"/>
              </a:spcBef>
              <a:buFontTx/>
              <a:buNone/>
            </a:pPr>
            <a:r>
              <a:rPr lang="en-US" altLang="en-US" sz="2800" dirty="0">
                <a:latin typeface="Calibri" panose="020F0502020204030204" pitchFamily="34" charset="0"/>
                <a:cs typeface="Calibri" panose="020F0502020204030204" pitchFamily="34" charset="0"/>
              </a:rPr>
              <a:t> Lori Jo Couch</a:t>
            </a:r>
          </a:p>
          <a:p>
            <a:pPr algn="r" eaLnBrk="1" hangingPunct="1">
              <a:lnSpc>
                <a:spcPct val="100000"/>
              </a:lnSpc>
              <a:spcBef>
                <a:spcPct val="0"/>
              </a:spcBef>
              <a:buFontTx/>
              <a:buNone/>
            </a:pPr>
            <a:r>
              <a:rPr lang="en-US" altLang="en-US" sz="2800" dirty="0">
                <a:latin typeface="Calibri" panose="020F0502020204030204" pitchFamily="34" charset="0"/>
                <a:cs typeface="Calibri" panose="020F0502020204030204" pitchFamily="34" charset="0"/>
              </a:rPr>
              <a:t>(734)740-7114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7FF9055-A40F-49E5-82C2-074E111DFEC4}"/>
              </a:ext>
            </a:extLst>
          </p:cNvPr>
          <p:cNvSpPr>
            <a:spLocks noGrp="1" noChangeArrowheads="1"/>
          </p:cNvSpPr>
          <p:nvPr>
            <p:ph type="title"/>
          </p:nvPr>
        </p:nvSpPr>
        <p:spPr>
          <a:xfrm>
            <a:off x="3695701" y="1"/>
            <a:ext cx="7871459" cy="1687513"/>
          </a:xfrm>
        </p:spPr>
        <p:txBody>
          <a:bodyPr/>
          <a:lstStyle/>
          <a:p>
            <a:pPr algn="r" eaLnBrk="1" fontAlgn="auto" hangingPunct="1">
              <a:spcAft>
                <a:spcPts val="0"/>
              </a:spcAft>
              <a:defRPr/>
            </a:pPr>
            <a:r>
              <a:rPr lang="en-US" altLang="en-US" sz="4900" dirty="0"/>
              <a:t>Horse &amp; Pony</a:t>
            </a:r>
          </a:p>
        </p:txBody>
      </p:sp>
      <p:sp>
        <p:nvSpPr>
          <p:cNvPr id="40963" name="Rectangle 3">
            <a:extLst>
              <a:ext uri="{FF2B5EF4-FFF2-40B4-BE49-F238E27FC236}">
                <a16:creationId xmlns:a16="http://schemas.microsoft.com/office/drawing/2014/main" id="{716F3E0A-C16A-4B07-8045-EBF17DD431ED}"/>
              </a:ext>
            </a:extLst>
          </p:cNvPr>
          <p:cNvSpPr>
            <a:spLocks noGrp="1" noChangeArrowheads="1"/>
          </p:cNvSpPr>
          <p:nvPr>
            <p:ph idx="1"/>
          </p:nvPr>
        </p:nvSpPr>
        <p:spPr>
          <a:xfrm>
            <a:off x="838200" y="1643976"/>
            <a:ext cx="10640627" cy="4909224"/>
          </a:xfrm>
        </p:spPr>
        <p:txBody>
          <a:bodyPr>
            <a:normAutofit lnSpcReduction="10000"/>
          </a:bodyPr>
          <a:lstStyle/>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Main Communication is through the Horse and Pony members Only Facebook page and Monthly meetings on the 2</a:t>
            </a:r>
            <a:r>
              <a:rPr lang="en-US" sz="26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2600" dirty="0">
                <a:effectLst/>
                <a:latin typeface="Calibri" panose="020F0502020204030204" pitchFamily="34" charset="0"/>
                <a:ea typeface="Calibri" panose="020F0502020204030204" pitchFamily="34" charset="0"/>
                <a:cs typeface="Calibri" panose="020F0502020204030204" pitchFamily="34" charset="0"/>
              </a:rPr>
              <a:t> Monday of the Month. </a:t>
            </a:r>
          </a:p>
          <a:p>
            <a:pPr marL="0" marR="0" indent="0">
              <a:spcBef>
                <a:spcPts val="0"/>
              </a:spcBef>
              <a:spcAft>
                <a:spcPts val="0"/>
              </a:spcAft>
              <a:buNone/>
            </a:pPr>
            <a:r>
              <a:rPr lang="en-US" sz="2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MUST</a:t>
            </a:r>
            <a:r>
              <a:rPr lang="en-US" sz="2600" dirty="0">
                <a:effectLst/>
                <a:latin typeface="Calibri" panose="020F0502020204030204" pitchFamily="34" charset="0"/>
                <a:ea typeface="Calibri" panose="020F0502020204030204" pitchFamily="34" charset="0"/>
                <a:cs typeface="Calibri" panose="020F0502020204030204" pitchFamily="34" charset="0"/>
              </a:rPr>
              <a:t> be in a horse club to participate in Horse and Horseless projects.</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Leveling show MAY </a:t>
            </a:r>
            <a:r>
              <a:rPr lang="en-US" sz="2600" dirty="0">
                <a:latin typeface="Calibri" panose="020F0502020204030204" pitchFamily="34" charset="0"/>
                <a:ea typeface="Calibri" panose="020F0502020204030204" pitchFamily="34" charset="0"/>
                <a:cs typeface="Calibri" panose="020F0502020204030204" pitchFamily="34" charset="0"/>
              </a:rPr>
              <a:t>10</a:t>
            </a:r>
            <a:r>
              <a:rPr lang="en-US" sz="2600" dirty="0">
                <a:effectLst/>
                <a:latin typeface="Calibri" panose="020F0502020204030204" pitchFamily="34" charset="0"/>
                <a:ea typeface="Calibri" panose="020F0502020204030204" pitchFamily="34" charset="0"/>
                <a:cs typeface="Calibri" panose="020F0502020204030204" pitchFamily="34" charset="0"/>
              </a:rPr>
              <a:t>-11th</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Must complete 6 volunteer hours to show at fair</a:t>
            </a:r>
          </a:p>
          <a:p>
            <a:pPr marL="628650" lvl="2" indent="0">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work bees start in June on Tuesdays</a:t>
            </a:r>
          </a:p>
          <a:p>
            <a:pPr marL="0" marR="0">
              <a:spcBef>
                <a:spcPts val="0"/>
              </a:spcBef>
              <a:spcAft>
                <a:spcPts val="0"/>
              </a:spcAft>
            </a:pPr>
            <a:r>
              <a:rPr lang="en-US" sz="2600" dirty="0">
                <a:latin typeface="Calibri" panose="020F0502020204030204" pitchFamily="34" charset="0"/>
                <a:ea typeface="Calibri" panose="020F0502020204030204" pitchFamily="34" charset="0"/>
                <a:cs typeface="Calibri" panose="020F0502020204030204" pitchFamily="34" charset="0"/>
              </a:rPr>
              <a:t>Mandatory meetings (must attend 1) in person with a parent</a:t>
            </a:r>
          </a:p>
          <a:p>
            <a:pPr marL="0" marR="0">
              <a:spcBef>
                <a:spcPts val="0"/>
              </a:spcBef>
              <a:spcAft>
                <a:spcPts val="0"/>
              </a:spcAft>
            </a:pPr>
            <a:r>
              <a:rPr lang="en-US" sz="2600" dirty="0">
                <a:latin typeface="Calibri" panose="020F0502020204030204" pitchFamily="34" charset="0"/>
                <a:ea typeface="Calibri" panose="020F0502020204030204" pitchFamily="34" charset="0"/>
                <a:cs typeface="Calibri" panose="020F0502020204030204" pitchFamily="34" charset="0"/>
              </a:rPr>
              <a:t>Must exhibit at </a:t>
            </a:r>
            <a:r>
              <a:rPr lang="en-US" sz="2600" dirty="0">
                <a:highlight>
                  <a:srgbClr val="FFFF00"/>
                </a:highlight>
                <a:latin typeface="Calibri" panose="020F0502020204030204" pitchFamily="34" charset="0"/>
                <a:ea typeface="Calibri" panose="020F0502020204030204" pitchFamily="34" charset="0"/>
                <a:cs typeface="Calibri" panose="020F0502020204030204" pitchFamily="34" charset="0"/>
              </a:rPr>
              <a:t>one show </a:t>
            </a:r>
            <a:r>
              <a:rPr lang="en-US" sz="2600" dirty="0">
                <a:latin typeface="Calibri" panose="020F0502020204030204" pitchFamily="34" charset="0"/>
                <a:ea typeface="Calibri" panose="020F0502020204030204" pitchFamily="34" charset="0"/>
                <a:cs typeface="Calibri" panose="020F0502020204030204" pitchFamily="34" charset="0"/>
              </a:rPr>
              <a:t>to show at fair </a:t>
            </a:r>
          </a:p>
          <a:p>
            <a:pPr marL="0" indent="0">
              <a:lnSpc>
                <a:spcPct val="120000"/>
              </a:lnSpc>
              <a:spcBef>
                <a:spcPts val="0"/>
              </a:spcBef>
              <a:buNone/>
            </a:pPr>
            <a:r>
              <a:rPr lang="en-US" altLang="en-US" sz="2600" dirty="0">
                <a:latin typeface="Calibri" panose="020F0502020204030204" pitchFamily="34" charset="0"/>
                <a:cs typeface="Calibri" panose="020F0502020204030204" pitchFamily="34" charset="0"/>
              </a:rPr>
              <a:t>Horse &amp; Pony Shows					</a:t>
            </a:r>
          </a:p>
          <a:p>
            <a:pPr eaLnBrk="1" hangingPunct="1">
              <a:spcBef>
                <a:spcPts val="0"/>
              </a:spcBef>
            </a:pPr>
            <a:r>
              <a:rPr lang="en-US" altLang="en-US" sz="2600" dirty="0">
                <a:latin typeface="Calibri" panose="020F0502020204030204" pitchFamily="34" charset="0"/>
                <a:cs typeface="Calibri" panose="020F0502020204030204" pitchFamily="34" charset="0"/>
              </a:rPr>
              <a:t>June 6-8, 2025						 ***No haul out during fair week***</a:t>
            </a:r>
          </a:p>
          <a:p>
            <a:pPr eaLnBrk="1" hangingPunct="1">
              <a:spcBef>
                <a:spcPts val="0"/>
              </a:spcBef>
            </a:pPr>
            <a:r>
              <a:rPr lang="en-US" altLang="en-US" sz="2600" dirty="0">
                <a:latin typeface="Calibri" panose="020F0502020204030204" pitchFamily="34" charset="0"/>
                <a:cs typeface="Calibri" panose="020F0502020204030204" pitchFamily="34" charset="0"/>
              </a:rPr>
              <a:t>June 20-22, June 28</a:t>
            </a:r>
            <a:r>
              <a:rPr lang="en-US" altLang="en-US" sz="2600" baseline="30000" dirty="0">
                <a:latin typeface="Calibri" panose="020F0502020204030204" pitchFamily="34" charset="0"/>
                <a:cs typeface="Calibri" panose="020F0502020204030204" pitchFamily="34" charset="0"/>
              </a:rPr>
              <a:t>th</a:t>
            </a:r>
            <a:endParaRPr lang="en-US" altLang="en-US" sz="2600" dirty="0">
              <a:latin typeface="Calibri" panose="020F0502020204030204" pitchFamily="34" charset="0"/>
              <a:cs typeface="Calibri" panose="020F0502020204030204" pitchFamily="34" charset="0"/>
            </a:endParaRPr>
          </a:p>
          <a:p>
            <a:pPr eaLnBrk="1" hangingPunct="1">
              <a:spcBef>
                <a:spcPts val="0"/>
              </a:spcBef>
            </a:pPr>
            <a:r>
              <a:rPr lang="en-US" altLang="en-US" sz="2600" dirty="0">
                <a:latin typeface="Calibri" panose="020F0502020204030204" pitchFamily="34" charset="0"/>
                <a:cs typeface="Calibri" panose="020F0502020204030204" pitchFamily="34" charset="0"/>
              </a:rPr>
              <a:t>July 18-20</a:t>
            </a:r>
            <a:r>
              <a:rPr lang="en-US" altLang="en-US" sz="2900" dirty="0">
                <a:latin typeface="Calibri" panose="020F0502020204030204" pitchFamily="34" charset="0"/>
                <a:cs typeface="Calibri" panose="020F0502020204030204" pitchFamily="34" charset="0"/>
              </a:rPr>
              <a:t>						</a:t>
            </a:r>
            <a:endParaRPr lang="en-US" altLang="en-US" sz="4400" b="1" dirty="0"/>
          </a:p>
        </p:txBody>
      </p:sp>
      <p:sp>
        <p:nvSpPr>
          <p:cNvPr id="40964" name="TextBox 7">
            <a:extLst>
              <a:ext uri="{FF2B5EF4-FFF2-40B4-BE49-F238E27FC236}">
                <a16:creationId xmlns:a16="http://schemas.microsoft.com/office/drawing/2014/main" id="{F3205DCF-FFBB-4FA5-A52E-9449365BF538}"/>
              </a:ext>
            </a:extLst>
          </p:cNvPr>
          <p:cNvSpPr txBox="1">
            <a:spLocks noChangeArrowheads="1"/>
          </p:cNvSpPr>
          <p:nvPr/>
        </p:nvSpPr>
        <p:spPr bwMode="auto">
          <a:xfrm>
            <a:off x="5104659" y="843757"/>
            <a:ext cx="637416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r" eaLnBrk="1" hangingPunct="1">
              <a:lnSpc>
                <a:spcPct val="100000"/>
              </a:lnSpc>
              <a:spcBef>
                <a:spcPct val="0"/>
              </a:spcBef>
              <a:buFontTx/>
              <a:buNone/>
            </a:pPr>
            <a:endParaRPr lang="en-US" altLang="en-US" sz="1800" dirty="0">
              <a:solidFill>
                <a:schemeClr val="accent2">
                  <a:lumMod val="60000"/>
                  <a:lumOff val="40000"/>
                </a:schemeClr>
              </a:solidFill>
              <a:latin typeface="Algerian" panose="04020705040A02060702" pitchFamily="82" charset="0"/>
            </a:endParaRPr>
          </a:p>
          <a:p>
            <a:pPr algn="r" eaLnBrk="1" hangingPunct="1">
              <a:lnSpc>
                <a:spcPct val="100000"/>
              </a:lnSpc>
              <a:spcBef>
                <a:spcPct val="0"/>
              </a:spcBef>
              <a:buFontTx/>
              <a:buNone/>
            </a:pPr>
            <a:r>
              <a:rPr lang="en-US" altLang="en-US" sz="2800" dirty="0">
                <a:latin typeface="Calibri" panose="020F0502020204030204" pitchFamily="34" charset="0"/>
                <a:cs typeface="Calibri" panose="020F0502020204030204" pitchFamily="34" charset="0"/>
              </a:rPr>
              <a:t>Nicole </a:t>
            </a:r>
            <a:r>
              <a:rPr lang="en-US" sz="2800" dirty="0">
                <a:latin typeface="Calibri" panose="020F0502020204030204" pitchFamily="34" charset="0"/>
                <a:ea typeface="Times New Roman" panose="02020603050405020304" pitchFamily="18" charset="0"/>
                <a:cs typeface="Calibri" panose="020F0502020204030204" pitchFamily="34" charset="0"/>
              </a:rPr>
              <a:t>Calhoun &amp; Chelsea Wright</a:t>
            </a:r>
            <a:endParaRPr lang="en-US" alt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6AE1666-DE3D-4B0A-ADF3-9C46974E8FEC}"/>
              </a:ext>
            </a:extLst>
          </p:cNvPr>
          <p:cNvSpPr>
            <a:spLocks noGrp="1" noChangeArrowheads="1"/>
          </p:cNvSpPr>
          <p:nvPr>
            <p:ph type="ctrTitle"/>
          </p:nvPr>
        </p:nvSpPr>
        <p:spPr>
          <a:xfrm>
            <a:off x="2438400" y="1295401"/>
            <a:ext cx="7315200" cy="1824037"/>
          </a:xfrm>
        </p:spPr>
        <p:txBody>
          <a:bodyPr>
            <a:normAutofit fontScale="90000"/>
          </a:bodyPr>
          <a:lstStyle/>
          <a:p>
            <a:pPr eaLnBrk="1" fontAlgn="auto" hangingPunct="1">
              <a:spcAft>
                <a:spcPts val="0"/>
              </a:spcAft>
              <a:defRPr/>
            </a:pPr>
            <a:r>
              <a:rPr lang="en-US" altLang="en-US" sz="6600" dirty="0"/>
              <a:t>2025 Pre-Fair Meeting</a:t>
            </a:r>
          </a:p>
        </p:txBody>
      </p:sp>
      <p:sp>
        <p:nvSpPr>
          <p:cNvPr id="3075" name="Rectangle 3">
            <a:extLst>
              <a:ext uri="{FF2B5EF4-FFF2-40B4-BE49-F238E27FC236}">
                <a16:creationId xmlns:a16="http://schemas.microsoft.com/office/drawing/2014/main" id="{3FA1B167-4F89-4A49-8149-A923FF469418}"/>
              </a:ext>
            </a:extLst>
          </p:cNvPr>
          <p:cNvSpPr>
            <a:spLocks noGrp="1" noChangeArrowheads="1"/>
          </p:cNvSpPr>
          <p:nvPr>
            <p:ph type="subTitle" idx="1"/>
          </p:nvPr>
        </p:nvSpPr>
        <p:spPr>
          <a:xfrm>
            <a:off x="2438400" y="3119438"/>
            <a:ext cx="7315200" cy="2199197"/>
          </a:xfrm>
        </p:spPr>
        <p:txBody>
          <a:bodyPr rtlCol="0">
            <a:normAutofit fontScale="70000" lnSpcReduction="20000"/>
          </a:bodyPr>
          <a:lstStyle/>
          <a:p>
            <a:pPr eaLnBrk="1" fontAlgn="auto" hangingPunct="1">
              <a:spcAft>
                <a:spcPts val="0"/>
              </a:spcAft>
              <a:defRPr/>
            </a:pPr>
            <a:r>
              <a:rPr lang="en-US" altLang="en-US" sz="3500" dirty="0">
                <a:solidFill>
                  <a:srgbClr val="FF0000"/>
                </a:solidFill>
              </a:rPr>
              <a:t>Monroe County 4-H </a:t>
            </a:r>
          </a:p>
          <a:p>
            <a:pPr eaLnBrk="1" fontAlgn="auto" hangingPunct="1">
              <a:spcAft>
                <a:spcPts val="0"/>
              </a:spcAft>
              <a:defRPr/>
            </a:pPr>
            <a:endParaRPr lang="en-US" altLang="en-US" sz="3500" dirty="0">
              <a:solidFill>
                <a:schemeClr val="accent4">
                  <a:lumMod val="75000"/>
                </a:schemeClr>
              </a:solidFill>
            </a:endParaRPr>
          </a:p>
          <a:p>
            <a:pPr eaLnBrk="1" fontAlgn="auto" hangingPunct="1">
              <a:spcAft>
                <a:spcPts val="0"/>
              </a:spcAft>
              <a:defRPr/>
            </a:pPr>
            <a:r>
              <a:rPr lang="en-US" altLang="en-US" sz="4400" dirty="0">
                <a:solidFill>
                  <a:schemeClr val="accent4">
                    <a:lumMod val="75000"/>
                  </a:schemeClr>
                </a:solidFill>
                <a:latin typeface="Algerian" panose="04020705040A02060702" pitchFamily="82" charset="0"/>
              </a:rPr>
              <a:t>Celebrating The Bounty of the County </a:t>
            </a:r>
          </a:p>
          <a:p>
            <a:pPr eaLnBrk="1" fontAlgn="auto" hangingPunct="1">
              <a:spcAft>
                <a:spcPts val="0"/>
              </a:spcAft>
              <a:defRPr/>
            </a:pPr>
            <a:r>
              <a:rPr lang="en-US" altLang="en-US" sz="4400" dirty="0">
                <a:solidFill>
                  <a:schemeClr val="accent4">
                    <a:lumMod val="75000"/>
                  </a:schemeClr>
                </a:solidFill>
                <a:latin typeface="Algerian" panose="04020705040A02060702" pitchFamily="82" charset="0"/>
              </a:rPr>
              <a:t>2025</a:t>
            </a:r>
          </a:p>
        </p:txBody>
      </p:sp>
      <p:pic>
        <p:nvPicPr>
          <p:cNvPr id="10244" name="Picture 5" descr="clover2">
            <a:extLst>
              <a:ext uri="{FF2B5EF4-FFF2-40B4-BE49-F238E27FC236}">
                <a16:creationId xmlns:a16="http://schemas.microsoft.com/office/drawing/2014/main" id="{53245676-4356-4B1B-AA8F-1E2BB024A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63131"/>
            <a:ext cx="9842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anrcom.msu.edu/uploads/images/33/MSUE%202010_RGB_Green_150_5in.jpg">
            <a:hlinkClick r:id="rId4"/>
            <a:extLst>
              <a:ext uri="{FF2B5EF4-FFF2-40B4-BE49-F238E27FC236}">
                <a16:creationId xmlns:a16="http://schemas.microsoft.com/office/drawing/2014/main" id="{5994DA9A-FD8F-4651-946A-5CF76958C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1" y="5611814"/>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87779C0-0ADF-4572-BFF8-6772C0ECA051}"/>
              </a:ext>
            </a:extLst>
          </p:cNvPr>
          <p:cNvSpPr>
            <a:spLocks noGrp="1" noChangeArrowheads="1"/>
          </p:cNvSpPr>
          <p:nvPr>
            <p:ph type="title"/>
          </p:nvPr>
        </p:nvSpPr>
        <p:spPr>
          <a:xfrm>
            <a:off x="1295402" y="674703"/>
            <a:ext cx="9601196" cy="772357"/>
          </a:xfrm>
        </p:spPr>
        <p:txBody>
          <a:bodyPr>
            <a:normAutofit fontScale="90000"/>
          </a:bodyPr>
          <a:lstStyle/>
          <a:p>
            <a:pPr algn="ctr" eaLnBrk="1" fontAlgn="auto" hangingPunct="1">
              <a:spcAft>
                <a:spcPts val="0"/>
              </a:spcAft>
              <a:defRPr/>
            </a:pPr>
            <a:r>
              <a:rPr lang="en-US" altLang="en-US" sz="4900" dirty="0"/>
              <a:t>Awards</a:t>
            </a:r>
          </a:p>
        </p:txBody>
      </p:sp>
      <p:sp>
        <p:nvSpPr>
          <p:cNvPr id="47107" name="Rectangle 3">
            <a:extLst>
              <a:ext uri="{FF2B5EF4-FFF2-40B4-BE49-F238E27FC236}">
                <a16:creationId xmlns:a16="http://schemas.microsoft.com/office/drawing/2014/main" id="{9F4CE82D-73AC-46C2-8E93-7DCBD0D9F4DE}"/>
              </a:ext>
            </a:extLst>
          </p:cNvPr>
          <p:cNvSpPr>
            <a:spLocks noGrp="1" noChangeArrowheads="1"/>
          </p:cNvSpPr>
          <p:nvPr>
            <p:ph idx="1"/>
          </p:nvPr>
        </p:nvSpPr>
        <p:spPr/>
        <p:txBody>
          <a:bodyPr>
            <a:normAutofit/>
          </a:bodyPr>
          <a:lstStyle/>
          <a:p>
            <a:pPr eaLnBrk="1" hangingPunct="1"/>
            <a:r>
              <a:rPr lang="en-US" altLang="en-US" sz="3200" dirty="0"/>
              <a:t>Trophy and Award Sponsorship payments are </a:t>
            </a:r>
          </a:p>
          <a:p>
            <a:pPr marL="457200" lvl="1" indent="0">
              <a:buNone/>
            </a:pPr>
            <a:r>
              <a:rPr lang="en-US" altLang="en-US" sz="2800" dirty="0"/>
              <a:t>	due June 01, 2025</a:t>
            </a:r>
          </a:p>
          <a:p>
            <a:pPr eaLnBrk="1" hangingPunct="1"/>
            <a:r>
              <a:rPr lang="en-US" altLang="en-US" sz="3200" dirty="0"/>
              <a:t>Cost change for Large trophies $35.00</a:t>
            </a:r>
          </a:p>
          <a:p>
            <a:pPr eaLnBrk="1" hangingPunct="1"/>
            <a:r>
              <a:rPr lang="en-US" altLang="en-US" sz="3200" dirty="0"/>
              <a:t>Others remain at $25.00.</a:t>
            </a:r>
          </a:p>
        </p:txBody>
      </p:sp>
      <p:sp>
        <p:nvSpPr>
          <p:cNvPr id="47108" name="TextBox 4">
            <a:extLst>
              <a:ext uri="{FF2B5EF4-FFF2-40B4-BE49-F238E27FC236}">
                <a16:creationId xmlns:a16="http://schemas.microsoft.com/office/drawing/2014/main" id="{668EC396-D68F-44DE-B17F-7749DA65C070}"/>
              </a:ext>
            </a:extLst>
          </p:cNvPr>
          <p:cNvSpPr txBox="1">
            <a:spLocks noChangeArrowheads="1"/>
          </p:cNvSpPr>
          <p:nvPr/>
        </p:nvSpPr>
        <p:spPr bwMode="auto">
          <a:xfrm>
            <a:off x="5715000" y="6477001"/>
            <a:ext cx="4953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700">
                <a:latin typeface="Times New Roman" panose="02020603050405020304" pitchFamily="18" charset="0"/>
              </a:rPr>
              <a:t>MSU is an affirmative-action, equal-opportunity employer. Michigan State University Extension programs and materials are open to all without regard to race, color, national origin, gender, gender identity, religion, age, height, weight, disability, political beliefs, sexual orientation, marital status, family status or veteran status.</a:t>
            </a:r>
          </a:p>
        </p:txBody>
      </p:sp>
      <p:pic>
        <p:nvPicPr>
          <p:cNvPr id="47109" name="Picture 5" descr="http://anrcom.msu.edu/uploads/images/33/MSUE%202010_RGB_Green_150_5in.jpg">
            <a:hlinkClick r:id="rId3"/>
            <a:extLst>
              <a:ext uri="{FF2B5EF4-FFF2-40B4-BE49-F238E27FC236}">
                <a16:creationId xmlns:a16="http://schemas.microsoft.com/office/drawing/2014/main" id="{B9BD4A8C-92F8-4840-9BB2-BF784170D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clover2">
            <a:extLst>
              <a:ext uri="{FF2B5EF4-FFF2-40B4-BE49-F238E27FC236}">
                <a16:creationId xmlns:a16="http://schemas.microsoft.com/office/drawing/2014/main" id="{0F87B570-FFDE-4795-B445-74172BCC7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600" y="836612"/>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7">
            <a:extLst>
              <a:ext uri="{FF2B5EF4-FFF2-40B4-BE49-F238E27FC236}">
                <a16:creationId xmlns:a16="http://schemas.microsoft.com/office/drawing/2014/main" id="{04C7A1B1-D795-44FC-A88D-42E837B4D34E}"/>
              </a:ext>
            </a:extLst>
          </p:cNvPr>
          <p:cNvSpPr txBox="1">
            <a:spLocks noChangeArrowheads="1"/>
          </p:cNvSpPr>
          <p:nvPr/>
        </p:nvSpPr>
        <p:spPr bwMode="auto">
          <a:xfrm>
            <a:off x="2352583" y="1100831"/>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dirty="0">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US" altLang="en-US" sz="2400" dirty="0">
                <a:latin typeface="Calibri" panose="020F0502020204030204" pitchFamily="34" charset="0"/>
                <a:cs typeface="Calibri" panose="020F0502020204030204" pitchFamily="34" charset="0"/>
              </a:rPr>
              <a:t>Debbie Kraftchick </a:t>
            </a:r>
            <a:r>
              <a:rPr lang="en-US" altLang="en-US" sz="2400"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Debbra.kraftchick@utoledo.edu</a:t>
            </a:r>
            <a:endParaRPr lang="en-US" altLang="en-US" sz="2400" dirty="0">
              <a:solidFill>
                <a:srgbClr val="0070C0"/>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US" altLang="en-US" sz="2400" dirty="0">
                <a:latin typeface="Calibri" panose="020F0502020204030204" pitchFamily="34" charset="0"/>
                <a:cs typeface="Calibri" panose="020F0502020204030204" pitchFamily="34" charset="0"/>
              </a:rPr>
              <a:t>&amp; Brenda Martin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FD35F00-ED29-4BB5-8C70-90C327BA5754}"/>
              </a:ext>
            </a:extLst>
          </p:cNvPr>
          <p:cNvSpPr>
            <a:spLocks noGrp="1" noChangeArrowheads="1"/>
          </p:cNvSpPr>
          <p:nvPr>
            <p:ph type="title"/>
          </p:nvPr>
        </p:nvSpPr>
        <p:spPr>
          <a:xfrm>
            <a:off x="677334" y="609600"/>
            <a:ext cx="8596668" cy="838200"/>
          </a:xfrm>
        </p:spPr>
        <p:txBody>
          <a:bodyPr>
            <a:noAutofit/>
          </a:bodyPr>
          <a:lstStyle/>
          <a:p>
            <a:pPr algn="ctr" eaLnBrk="1" fontAlgn="auto" hangingPunct="1">
              <a:spcAft>
                <a:spcPts val="0"/>
              </a:spcAft>
              <a:defRPr/>
            </a:pPr>
            <a:r>
              <a:rPr lang="en-US" altLang="en-US" sz="4900"/>
              <a:t>Human Resources</a:t>
            </a:r>
          </a:p>
        </p:txBody>
      </p:sp>
      <p:sp>
        <p:nvSpPr>
          <p:cNvPr id="23555" name="Rectangle 3">
            <a:extLst>
              <a:ext uri="{FF2B5EF4-FFF2-40B4-BE49-F238E27FC236}">
                <a16:creationId xmlns:a16="http://schemas.microsoft.com/office/drawing/2014/main" id="{9193471C-6EEF-4ABA-A3A6-0E0BC107DA26}"/>
              </a:ext>
            </a:extLst>
          </p:cNvPr>
          <p:cNvSpPr>
            <a:spLocks noGrp="1" noChangeArrowheads="1"/>
          </p:cNvSpPr>
          <p:nvPr>
            <p:ph idx="1"/>
          </p:nvPr>
        </p:nvSpPr>
        <p:spPr>
          <a:xfrm>
            <a:off x="1225117" y="1925451"/>
            <a:ext cx="8118157" cy="3880773"/>
          </a:xfrm>
        </p:spPr>
        <p:txBody>
          <a:bodyPr rtlCol="0">
            <a:normAutofit fontScale="85000" lnSpcReduction="20000"/>
          </a:bodyPr>
          <a:lstStyle/>
          <a:p>
            <a:pPr eaLnBrk="1" fontAlgn="auto" hangingPunct="1">
              <a:spcAft>
                <a:spcPts val="0"/>
              </a:spcAft>
              <a:defRPr/>
            </a:pPr>
            <a:endParaRPr lang="en-US" altLang="en-US" sz="2800" dirty="0"/>
          </a:p>
          <a:p>
            <a:pPr eaLnBrk="1" fontAlgn="auto" hangingPunct="1">
              <a:spcAft>
                <a:spcPts val="0"/>
              </a:spcAft>
              <a:defRPr/>
            </a:pPr>
            <a:endParaRPr lang="en-US" altLang="en-US" sz="2800" dirty="0"/>
          </a:p>
          <a:p>
            <a:pPr eaLnBrk="1" fontAlgn="auto" hangingPunct="1">
              <a:spcAft>
                <a:spcPts val="0"/>
              </a:spcAft>
              <a:defRPr/>
            </a:pPr>
            <a:r>
              <a:rPr lang="en-US" altLang="en-US" sz="3100" dirty="0">
                <a:latin typeface="Calibri" panose="020F0502020204030204" pitchFamily="34" charset="0"/>
                <a:cs typeface="Calibri" panose="020F0502020204030204" pitchFamily="34" charset="0"/>
              </a:rPr>
              <a:t>Kitchen duty &amp; Guard duty time Important role that </a:t>
            </a:r>
          </a:p>
          <a:p>
            <a:pPr eaLnBrk="1" fontAlgn="auto" hangingPunct="1">
              <a:spcAft>
                <a:spcPts val="0"/>
              </a:spcAft>
              <a:defRPr/>
            </a:pPr>
            <a:r>
              <a:rPr lang="en-US" altLang="en-US" sz="3100" dirty="0">
                <a:latin typeface="Calibri" panose="020F0502020204030204" pitchFamily="34" charset="0"/>
                <a:cs typeface="Calibri" panose="020F0502020204030204" pitchFamily="34" charset="0"/>
              </a:rPr>
              <a:t>Forms will be turned in on June 16, 2025 at paper turn-in</a:t>
            </a:r>
          </a:p>
          <a:p>
            <a:pPr eaLnBrk="1" fontAlgn="auto" hangingPunct="1">
              <a:spcAft>
                <a:spcPts val="0"/>
              </a:spcAft>
              <a:defRPr/>
            </a:pPr>
            <a:r>
              <a:rPr lang="en-US" altLang="en-US" sz="3100" dirty="0">
                <a:latin typeface="Calibri" panose="020F0502020204030204" pitchFamily="34" charset="0"/>
                <a:cs typeface="Calibri" panose="020F0502020204030204" pitchFamily="34" charset="0"/>
              </a:rPr>
              <a:t>Please complete forms with names and addresses legibly</a:t>
            </a:r>
          </a:p>
          <a:p>
            <a:pPr eaLnBrk="1" fontAlgn="auto" hangingPunct="1">
              <a:spcAft>
                <a:spcPts val="0"/>
              </a:spcAft>
              <a:defRPr/>
            </a:pPr>
            <a:r>
              <a:rPr lang="en-US" altLang="en-US" sz="3100" dirty="0">
                <a:latin typeface="Calibri" panose="020F0502020204030204" pitchFamily="34" charset="0"/>
                <a:cs typeface="Calibri" panose="020F0502020204030204" pitchFamily="34" charset="0"/>
              </a:rPr>
              <a:t>Make it a priority to have the volunteer who signed up be the one that works the shift.</a:t>
            </a:r>
          </a:p>
          <a:p>
            <a:pPr marL="0" indent="0" eaLnBrk="1" fontAlgn="auto" hangingPunct="1">
              <a:spcAft>
                <a:spcPts val="0"/>
              </a:spcAft>
              <a:buNone/>
              <a:defRPr/>
            </a:pPr>
            <a:endParaRPr lang="en-US" altLang="en-US" sz="2800" dirty="0">
              <a:latin typeface="Calibri" panose="020F0502020204030204" pitchFamily="34" charset="0"/>
              <a:cs typeface="Calibri" panose="020F0502020204030204" pitchFamily="34" charset="0"/>
            </a:endParaRPr>
          </a:p>
          <a:p>
            <a:pPr marL="0" indent="0" eaLnBrk="1" fontAlgn="auto" hangingPunct="1">
              <a:spcAft>
                <a:spcPts val="0"/>
              </a:spcAft>
              <a:buNone/>
              <a:defRPr/>
            </a:pPr>
            <a:r>
              <a:rPr lang="en-US" altLang="en-US" sz="2800" dirty="0">
                <a:latin typeface="Calibri" panose="020F0502020204030204" pitchFamily="34" charset="0"/>
                <a:cs typeface="Calibri" panose="020F0502020204030204" pitchFamily="34" charset="0"/>
              </a:rPr>
              <a:t>Patti Wartinger (734)-777-0493</a:t>
            </a:r>
          </a:p>
          <a:p>
            <a:pPr marL="0" indent="0" eaLnBrk="1" fontAlgn="auto" hangingPunct="1">
              <a:spcAft>
                <a:spcPts val="0"/>
              </a:spcAft>
              <a:buNone/>
              <a:defRPr/>
            </a:pPr>
            <a:r>
              <a:rPr lang="en-US" altLang="en-US" sz="2800" dirty="0">
                <a:latin typeface="Calibri" panose="020F0502020204030204" pitchFamily="34" charset="0"/>
                <a:cs typeface="Calibri" panose="020F0502020204030204" pitchFamily="34" charset="0"/>
              </a:rPr>
              <a:t>Autum Shipe (734) 430-6193</a:t>
            </a:r>
          </a:p>
          <a:p>
            <a:pPr eaLnBrk="1" fontAlgn="auto" hangingPunct="1">
              <a:spcAft>
                <a:spcPts val="0"/>
              </a:spcAft>
              <a:defRPr/>
            </a:pPr>
            <a:endParaRPr lang="en-US" altLang="en-US" sz="2800" dirty="0"/>
          </a:p>
          <a:p>
            <a:pPr eaLnBrk="1" fontAlgn="auto" hangingPunct="1">
              <a:spcAft>
                <a:spcPts val="0"/>
              </a:spcAft>
              <a:defRPr/>
            </a:pPr>
            <a:endParaRPr lang="en-US" altLang="en-US" sz="2800" dirty="0"/>
          </a:p>
          <a:p>
            <a:pPr eaLnBrk="1" fontAlgn="auto" hangingPunct="1">
              <a:spcAft>
                <a:spcPts val="0"/>
              </a:spcAft>
              <a:buNone/>
              <a:defRPr/>
            </a:pPr>
            <a:endParaRPr lang="en-US" altLang="en-US" sz="3600" b="1" dirty="0">
              <a:solidFill>
                <a:schemeClr val="accent2"/>
              </a:solidFill>
            </a:endParaRPr>
          </a:p>
        </p:txBody>
      </p:sp>
      <p:pic>
        <p:nvPicPr>
          <p:cNvPr id="45061" name="Picture 4" descr="http://anrcom.msu.edu/uploads/images/33/MSUE%202010_RGB_Green_150_5in.jpg">
            <a:hlinkClick r:id="rId3"/>
            <a:extLst>
              <a:ext uri="{FF2B5EF4-FFF2-40B4-BE49-F238E27FC236}">
                <a16:creationId xmlns:a16="http://schemas.microsoft.com/office/drawing/2014/main" id="{EF3F4426-F04F-4005-9E0B-441345863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descr="clover2">
            <a:extLst>
              <a:ext uri="{FF2B5EF4-FFF2-40B4-BE49-F238E27FC236}">
                <a16:creationId xmlns:a16="http://schemas.microsoft.com/office/drawing/2014/main" id="{D5030693-C637-4F10-8C7B-D4123AB5D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275" y="819850"/>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CF22E1-05A5-41E8-8FBC-F7A302BE2690}"/>
              </a:ext>
            </a:extLst>
          </p:cNvPr>
          <p:cNvSpPr>
            <a:spLocks noGrp="1" noChangeArrowheads="1"/>
          </p:cNvSpPr>
          <p:nvPr>
            <p:ph type="title"/>
          </p:nvPr>
        </p:nvSpPr>
        <p:spPr>
          <a:xfrm>
            <a:off x="4419601" y="381002"/>
            <a:ext cx="6378575" cy="1651984"/>
          </a:xfrm>
        </p:spPr>
        <p:txBody>
          <a:bodyPr>
            <a:noAutofit/>
          </a:bodyPr>
          <a:lstStyle/>
          <a:p>
            <a:pPr algn="r" eaLnBrk="1" fontAlgn="auto" hangingPunct="1">
              <a:spcAft>
                <a:spcPts val="0"/>
              </a:spcAft>
              <a:defRPr/>
            </a:pPr>
            <a:br>
              <a:rPr lang="en-US" altLang="en-US" sz="4900" dirty="0"/>
            </a:br>
            <a:r>
              <a:rPr lang="en-US" altLang="en-US" sz="4900" dirty="0"/>
              <a:t>Cloverbud</a:t>
            </a:r>
            <a:br>
              <a:rPr lang="en-US" altLang="en-US" sz="4900" dirty="0"/>
            </a:br>
            <a:r>
              <a:rPr lang="en-US" altLang="en-US" sz="4900" dirty="0"/>
              <a:t>Recognition</a:t>
            </a:r>
          </a:p>
        </p:txBody>
      </p:sp>
      <p:sp>
        <p:nvSpPr>
          <p:cNvPr id="49155" name="Rectangle 3">
            <a:extLst>
              <a:ext uri="{FF2B5EF4-FFF2-40B4-BE49-F238E27FC236}">
                <a16:creationId xmlns:a16="http://schemas.microsoft.com/office/drawing/2014/main" id="{DB8FF57C-4C84-42DE-8DD2-2E208F479F49}"/>
              </a:ext>
            </a:extLst>
          </p:cNvPr>
          <p:cNvSpPr>
            <a:spLocks noGrp="1" noChangeArrowheads="1"/>
          </p:cNvSpPr>
          <p:nvPr>
            <p:ph idx="1"/>
          </p:nvPr>
        </p:nvSpPr>
        <p:spPr>
          <a:xfrm>
            <a:off x="914400" y="2542032"/>
            <a:ext cx="9448801" cy="3722244"/>
          </a:xfrm>
        </p:spPr>
        <p:txBody>
          <a:bodyPr/>
          <a:lstStyle/>
          <a:p>
            <a:pPr marL="0" indent="0" eaLnBrk="1" hangingPunct="1">
              <a:buNone/>
            </a:pPr>
            <a:r>
              <a:rPr lang="en-US" altLang="en-US" sz="2800" dirty="0"/>
              <a:t>Thank you to Directions Credit Union Sponsor</a:t>
            </a:r>
          </a:p>
          <a:p>
            <a:pPr eaLnBrk="1" hangingPunct="1"/>
            <a:r>
              <a:rPr lang="en-US" altLang="en-US" sz="2800" dirty="0"/>
              <a:t>Thursday, July 31, 2025 @ The Andersons Livestock Arena Check in at 3:30 and start at 4:00</a:t>
            </a:r>
          </a:p>
          <a:p>
            <a:pPr eaLnBrk="1" hangingPunct="1"/>
            <a:r>
              <a:rPr lang="en-US" altLang="en-US" sz="2800" dirty="0"/>
              <a:t>Each Cloverbud in attendance will be </a:t>
            </a:r>
            <a:r>
              <a:rPr lang="en-US" sz="2800" dirty="0">
                <a:latin typeface="Calibri" panose="020F0502020204030204" pitchFamily="34" charset="0"/>
                <a:ea typeface="Calibri" panose="020F0502020204030204" pitchFamily="34" charset="0"/>
              </a:rPr>
              <a:t>recognized by name and given a small trophy, green rosette-style ribbon and T-Shirt</a:t>
            </a:r>
            <a:endParaRPr lang="en-US" altLang="en-US" sz="2800" dirty="0"/>
          </a:p>
          <a:p>
            <a:pPr eaLnBrk="1" hangingPunct="1"/>
            <a:r>
              <a:rPr lang="en-US" altLang="en-US" sz="2800" dirty="0"/>
              <a:t>Responsibility of the club leader to inform/invite the Cloverbuds and their families</a:t>
            </a:r>
          </a:p>
        </p:txBody>
      </p:sp>
      <p:sp>
        <p:nvSpPr>
          <p:cNvPr id="49156" name="TextBox 3">
            <a:extLst>
              <a:ext uri="{FF2B5EF4-FFF2-40B4-BE49-F238E27FC236}">
                <a16:creationId xmlns:a16="http://schemas.microsoft.com/office/drawing/2014/main" id="{B24D6F0E-2262-4218-B6F2-9B1407196C6D}"/>
              </a:ext>
            </a:extLst>
          </p:cNvPr>
          <p:cNvSpPr txBox="1">
            <a:spLocks noChangeArrowheads="1"/>
          </p:cNvSpPr>
          <p:nvPr/>
        </p:nvSpPr>
        <p:spPr bwMode="auto">
          <a:xfrm>
            <a:off x="5715000" y="6477001"/>
            <a:ext cx="4953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700" dirty="0">
                <a:latin typeface="Times New Roman" panose="02020603050405020304" pitchFamily="18" charset="0"/>
              </a:rPr>
              <a:t>.</a:t>
            </a:r>
          </a:p>
        </p:txBody>
      </p:sp>
      <p:pic>
        <p:nvPicPr>
          <p:cNvPr id="49157" name="Picture 4" descr="http://anrcom.msu.edu/uploads/images/33/MSUE%202010_RGB_Green_150_5in.jpg">
            <a:hlinkClick r:id="rId3"/>
            <a:extLst>
              <a:ext uri="{FF2B5EF4-FFF2-40B4-BE49-F238E27FC236}">
                <a16:creationId xmlns:a16="http://schemas.microsoft.com/office/drawing/2014/main" id="{49238B7F-9B26-41A0-BA1F-24400029B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clover2">
            <a:extLst>
              <a:ext uri="{FF2B5EF4-FFF2-40B4-BE49-F238E27FC236}">
                <a16:creationId xmlns:a16="http://schemas.microsoft.com/office/drawing/2014/main" id="{4E21A895-DFEA-4A80-8884-4F8A000A3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1135507"/>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DC90-8E94-E95E-507C-C16F75796B81}"/>
              </a:ext>
            </a:extLst>
          </p:cNvPr>
          <p:cNvSpPr>
            <a:spLocks noGrp="1"/>
          </p:cNvSpPr>
          <p:nvPr>
            <p:ph type="title"/>
          </p:nvPr>
        </p:nvSpPr>
        <p:spPr>
          <a:xfrm>
            <a:off x="1295402" y="982133"/>
            <a:ext cx="9601196" cy="572348"/>
          </a:xfrm>
        </p:spPr>
        <p:txBody>
          <a:bodyPr>
            <a:normAutofit fontScale="90000"/>
          </a:bodyPr>
          <a:lstStyle/>
          <a:p>
            <a:r>
              <a:rPr lang="en-US" dirty="0"/>
              <a:t>Green Thumb Expo</a:t>
            </a:r>
          </a:p>
        </p:txBody>
      </p:sp>
      <p:pic>
        <p:nvPicPr>
          <p:cNvPr id="5" name="Content Placeholder 4">
            <a:extLst>
              <a:ext uri="{FF2B5EF4-FFF2-40B4-BE49-F238E27FC236}">
                <a16:creationId xmlns:a16="http://schemas.microsoft.com/office/drawing/2014/main" id="{8EB57111-5512-4828-7566-8767C2B5918F}"/>
              </a:ext>
            </a:extLst>
          </p:cNvPr>
          <p:cNvPicPr>
            <a:picLocks noGrp="1" noChangeAspect="1"/>
          </p:cNvPicPr>
          <p:nvPr>
            <p:ph idx="1"/>
          </p:nvPr>
        </p:nvPicPr>
        <p:blipFill>
          <a:blip r:embed="rId2"/>
          <a:stretch>
            <a:fillRect/>
          </a:stretch>
        </p:blipFill>
        <p:spPr>
          <a:xfrm>
            <a:off x="877824" y="1554481"/>
            <a:ext cx="3698666" cy="4810536"/>
          </a:xfrm>
        </p:spPr>
      </p:pic>
      <p:pic>
        <p:nvPicPr>
          <p:cNvPr id="7" name="Picture 6">
            <a:extLst>
              <a:ext uri="{FF2B5EF4-FFF2-40B4-BE49-F238E27FC236}">
                <a16:creationId xmlns:a16="http://schemas.microsoft.com/office/drawing/2014/main" id="{9DE589FA-7ACD-C98B-E4D9-C61F7B6144C7}"/>
              </a:ext>
            </a:extLst>
          </p:cNvPr>
          <p:cNvPicPr>
            <a:picLocks noChangeAspect="1"/>
          </p:cNvPicPr>
          <p:nvPr/>
        </p:nvPicPr>
        <p:blipFill>
          <a:blip r:embed="rId3"/>
          <a:stretch>
            <a:fillRect/>
          </a:stretch>
        </p:blipFill>
        <p:spPr>
          <a:xfrm>
            <a:off x="8539490" y="1554481"/>
            <a:ext cx="2614750" cy="4217705"/>
          </a:xfrm>
          <a:prstGeom prst="rect">
            <a:avLst/>
          </a:prstGeom>
        </p:spPr>
      </p:pic>
      <p:pic>
        <p:nvPicPr>
          <p:cNvPr id="9" name="Picture 8">
            <a:extLst>
              <a:ext uri="{FF2B5EF4-FFF2-40B4-BE49-F238E27FC236}">
                <a16:creationId xmlns:a16="http://schemas.microsoft.com/office/drawing/2014/main" id="{2E49CD5D-A57D-1E15-82F6-2C42ED337D04}"/>
              </a:ext>
            </a:extLst>
          </p:cNvPr>
          <p:cNvPicPr>
            <a:picLocks noChangeAspect="1"/>
          </p:cNvPicPr>
          <p:nvPr/>
        </p:nvPicPr>
        <p:blipFill>
          <a:blip r:embed="rId4"/>
          <a:stretch>
            <a:fillRect/>
          </a:stretch>
        </p:blipFill>
        <p:spPr>
          <a:xfrm>
            <a:off x="4715150" y="2414016"/>
            <a:ext cx="3532986" cy="2596896"/>
          </a:xfrm>
          <a:prstGeom prst="rect">
            <a:avLst/>
          </a:prstGeom>
        </p:spPr>
      </p:pic>
    </p:spTree>
    <p:extLst>
      <p:ext uri="{BB962C8B-B14F-4D97-AF65-F5344CB8AC3E}">
        <p14:creationId xmlns:p14="http://schemas.microsoft.com/office/powerpoint/2010/main" val="413192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5C7-E412-E049-937E-E2A2D46F863A}"/>
              </a:ext>
            </a:extLst>
          </p:cNvPr>
          <p:cNvSpPr>
            <a:spLocks noGrp="1"/>
          </p:cNvSpPr>
          <p:nvPr>
            <p:ph type="title"/>
          </p:nvPr>
        </p:nvSpPr>
        <p:spPr>
          <a:xfrm>
            <a:off x="677335" y="609600"/>
            <a:ext cx="8596668" cy="1795272"/>
          </a:xfrm>
        </p:spPr>
        <p:txBody>
          <a:bodyPr/>
          <a:lstStyle/>
          <a:p>
            <a:r>
              <a:rPr lang="en-US" dirty="0"/>
              <a:t>4-H night @ Flat Rock speedway</a:t>
            </a:r>
          </a:p>
        </p:txBody>
      </p:sp>
      <p:sp>
        <p:nvSpPr>
          <p:cNvPr id="3" name="Text Placeholder 2">
            <a:extLst>
              <a:ext uri="{FF2B5EF4-FFF2-40B4-BE49-F238E27FC236}">
                <a16:creationId xmlns:a16="http://schemas.microsoft.com/office/drawing/2014/main" id="{73943292-6BEF-03A4-2630-099181BCFED1}"/>
              </a:ext>
            </a:extLst>
          </p:cNvPr>
          <p:cNvSpPr>
            <a:spLocks noGrp="1"/>
          </p:cNvSpPr>
          <p:nvPr>
            <p:ph type="body" idx="1"/>
          </p:nvPr>
        </p:nvSpPr>
        <p:spPr>
          <a:xfrm>
            <a:off x="2450237" y="1810512"/>
            <a:ext cx="6823766" cy="4206240"/>
          </a:xfrm>
        </p:spPr>
        <p:txBody>
          <a:bodyPr>
            <a:normAutofit/>
          </a:bodyPr>
          <a:lstStyle/>
          <a:p>
            <a:r>
              <a:rPr lang="en-US" sz="3600" dirty="0"/>
              <a:t>June 21, 2025</a:t>
            </a:r>
          </a:p>
          <a:p>
            <a:r>
              <a:rPr lang="en-US" sz="3600" dirty="0"/>
              <a:t>Gate 5:00 pm</a:t>
            </a:r>
          </a:p>
          <a:p>
            <a:r>
              <a:rPr lang="en-US" sz="3600" dirty="0"/>
              <a:t>Race 7:00 pm start</a:t>
            </a:r>
          </a:p>
          <a:p>
            <a:r>
              <a:rPr lang="en-US" sz="3600" dirty="0"/>
              <a:t>Will post on FB when tickets arrive at the office </a:t>
            </a:r>
          </a:p>
        </p:txBody>
      </p:sp>
    </p:spTree>
    <p:extLst>
      <p:ext uri="{BB962C8B-B14F-4D97-AF65-F5344CB8AC3E}">
        <p14:creationId xmlns:p14="http://schemas.microsoft.com/office/powerpoint/2010/main" val="254956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48B4-37F5-E9C5-F402-467DBEBC7ED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3BC2BAA-F76C-D089-BCEB-F265C8BD3BB5}"/>
              </a:ext>
            </a:extLst>
          </p:cNvPr>
          <p:cNvSpPr>
            <a:spLocks noGrp="1"/>
          </p:cNvSpPr>
          <p:nvPr>
            <p:ph type="body" idx="1"/>
          </p:nvPr>
        </p:nvSpPr>
        <p:spPr/>
        <p:txBody>
          <a:bodyPr/>
          <a:lstStyle/>
          <a:p>
            <a:endParaRPr lang="en-US"/>
          </a:p>
        </p:txBody>
      </p:sp>
      <p:pic>
        <p:nvPicPr>
          <p:cNvPr id="5" name="Picture 4" descr="A poster with animals and text&#10;&#10;AI-generated content may be incorrect.">
            <a:extLst>
              <a:ext uri="{FF2B5EF4-FFF2-40B4-BE49-F238E27FC236}">
                <a16:creationId xmlns:a16="http://schemas.microsoft.com/office/drawing/2014/main" id="{B7D0FBE5-6296-CA95-A0D0-0282229B0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845" y="0"/>
            <a:ext cx="5024310" cy="6858000"/>
          </a:xfrm>
          <a:prstGeom prst="rect">
            <a:avLst/>
          </a:prstGeom>
        </p:spPr>
      </p:pic>
    </p:spTree>
    <p:extLst>
      <p:ext uri="{BB962C8B-B14F-4D97-AF65-F5344CB8AC3E}">
        <p14:creationId xmlns:p14="http://schemas.microsoft.com/office/powerpoint/2010/main" val="212646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EBAE-7864-473B-A184-70ED7FC9B340}"/>
              </a:ext>
            </a:extLst>
          </p:cNvPr>
          <p:cNvSpPr>
            <a:spLocks noGrp="1"/>
          </p:cNvSpPr>
          <p:nvPr>
            <p:ph type="title"/>
          </p:nvPr>
        </p:nvSpPr>
        <p:spPr/>
        <p:txBody>
          <a:bodyPr/>
          <a:lstStyle/>
          <a:p>
            <a:r>
              <a:rPr lang="en-US" dirty="0"/>
              <a:t>Other important Items </a:t>
            </a:r>
          </a:p>
        </p:txBody>
      </p:sp>
      <p:sp>
        <p:nvSpPr>
          <p:cNvPr id="12" name="Content Placeholder 11">
            <a:extLst>
              <a:ext uri="{FF2B5EF4-FFF2-40B4-BE49-F238E27FC236}">
                <a16:creationId xmlns:a16="http://schemas.microsoft.com/office/drawing/2014/main" id="{0D7C6B25-92DD-44D3-9E1C-EF15FEBB0933}"/>
              </a:ext>
            </a:extLst>
          </p:cNvPr>
          <p:cNvSpPr>
            <a:spLocks noGrp="1"/>
          </p:cNvSpPr>
          <p:nvPr>
            <p:ph sz="half" idx="1"/>
          </p:nvPr>
        </p:nvSpPr>
        <p:spPr>
          <a:xfrm>
            <a:off x="677334" y="1673352"/>
            <a:ext cx="10085154" cy="4368009"/>
          </a:xfrm>
        </p:spPr>
        <p:txBody>
          <a:bodyPr>
            <a:normAutofit fontScale="92500" lnSpcReduction="10000"/>
          </a:bodyPr>
          <a:lstStyle/>
          <a:p>
            <a:endParaRPr lang="en-US" altLang="en-US" sz="1800" dirty="0"/>
          </a:p>
          <a:p>
            <a:endParaRPr lang="en-US" altLang="en-US" sz="1800" dirty="0"/>
          </a:p>
          <a:p>
            <a:r>
              <a:rPr lang="en-US" altLang="en-US" sz="3200" dirty="0"/>
              <a:t>READ THE NETWORK!!!!</a:t>
            </a:r>
          </a:p>
          <a:p>
            <a:r>
              <a:rPr lang="en-US" sz="3200" dirty="0"/>
              <a:t>Work Bees Start June every Tuesday at 6:00pm</a:t>
            </a:r>
          </a:p>
          <a:p>
            <a:r>
              <a:rPr lang="en-US" sz="3200" dirty="0"/>
              <a:t>June 3</a:t>
            </a:r>
            <a:r>
              <a:rPr lang="en-US" sz="3200" baseline="30000" dirty="0"/>
              <a:t>th</a:t>
            </a:r>
            <a:r>
              <a:rPr lang="en-US" sz="3200" dirty="0"/>
              <a:t> Fitting and Showing clinic 6:00pm at fair grounds</a:t>
            </a:r>
          </a:p>
          <a:p>
            <a:r>
              <a:rPr lang="en-US" sz="3200" dirty="0"/>
              <a:t>June 9</a:t>
            </a:r>
            <a:r>
              <a:rPr lang="en-US" sz="3200" baseline="30000" dirty="0"/>
              <a:t>th</a:t>
            </a:r>
            <a:r>
              <a:rPr lang="en-US" sz="3200" dirty="0"/>
              <a:t> Deadline for Fair Entry and YQCA</a:t>
            </a:r>
          </a:p>
          <a:p>
            <a:r>
              <a:rPr lang="en-US" sz="3200" dirty="0"/>
              <a:t>June 16 Paperwork turn-in 2:00 to 7:00pm </a:t>
            </a:r>
          </a:p>
          <a:p>
            <a:r>
              <a:rPr lang="en-US" sz="3200" dirty="0"/>
              <a:t>All BARN SET-UP July 8</a:t>
            </a:r>
            <a:r>
              <a:rPr lang="en-US" sz="3200" baseline="30000" dirty="0"/>
              <a:t>th</a:t>
            </a:r>
            <a:r>
              <a:rPr lang="en-US" sz="3200" dirty="0"/>
              <a:t> @ 6:00pm</a:t>
            </a:r>
          </a:p>
          <a:p>
            <a:endParaRPr lang="en-US" dirty="0"/>
          </a:p>
        </p:txBody>
      </p:sp>
    </p:spTree>
    <p:extLst>
      <p:ext uri="{BB962C8B-B14F-4D97-AF65-F5344CB8AC3E}">
        <p14:creationId xmlns:p14="http://schemas.microsoft.com/office/powerpoint/2010/main" val="324818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AE79-15AB-4E2B-A58C-568BFDCA8EA1}"/>
              </a:ext>
            </a:extLst>
          </p:cNvPr>
          <p:cNvSpPr>
            <a:spLocks noGrp="1"/>
          </p:cNvSpPr>
          <p:nvPr>
            <p:ph type="title"/>
          </p:nvPr>
        </p:nvSpPr>
        <p:spPr/>
        <p:txBody>
          <a:bodyPr/>
          <a:lstStyle/>
          <a:p>
            <a:pPr>
              <a:defRPr/>
            </a:pPr>
            <a:r>
              <a:rPr lang="en-US"/>
              <a:t>District appointments and voting</a:t>
            </a:r>
          </a:p>
        </p:txBody>
      </p:sp>
      <p:sp>
        <p:nvSpPr>
          <p:cNvPr id="55299" name="Content Placeholder 2">
            <a:extLst>
              <a:ext uri="{FF2B5EF4-FFF2-40B4-BE49-F238E27FC236}">
                <a16:creationId xmlns:a16="http://schemas.microsoft.com/office/drawing/2014/main" id="{49167754-C011-472F-9F82-2556CF137044}"/>
              </a:ext>
            </a:extLst>
          </p:cNvPr>
          <p:cNvSpPr>
            <a:spLocks noGrp="1"/>
          </p:cNvSpPr>
          <p:nvPr>
            <p:ph idx="1"/>
          </p:nvPr>
        </p:nvSpPr>
        <p:spPr>
          <a:xfrm>
            <a:off x="914400" y="1447801"/>
            <a:ext cx="9159875" cy="5105400"/>
          </a:xfrm>
        </p:spPr>
        <p:txBody>
          <a:bodyPr/>
          <a:lstStyle/>
          <a:p>
            <a:pPr marL="0" indent="0">
              <a:buNone/>
            </a:pPr>
            <a:endParaRPr lang="en-US" altLang="en-US" dirty="0"/>
          </a:p>
          <a:p>
            <a:pPr marL="0" indent="0">
              <a:buNone/>
            </a:pPr>
            <a:r>
              <a:rPr lang="en-US" altLang="en-US" dirty="0"/>
              <a:t>Importance of Council</a:t>
            </a:r>
          </a:p>
          <a:p>
            <a:pPr marL="0" indent="0">
              <a:lnSpc>
                <a:spcPts val="1650"/>
              </a:lnSpc>
              <a:buNone/>
            </a:pPr>
            <a:r>
              <a:rPr lang="en-US" sz="1800" b="1" dirty="0">
                <a:solidFill>
                  <a:srgbClr val="000000"/>
                </a:solidFill>
                <a:latin typeface="Arial" panose="020B0604020202020204" pitchFamily="34" charset="0"/>
                <a:ea typeface="Calibri" panose="020F0502020204030204" pitchFamily="34" charset="0"/>
              </a:rPr>
              <a:t>INFORMATION REGARDING ELECTIONS/VOTING</a:t>
            </a:r>
            <a:endParaRPr lang="en-US" sz="1800" b="1" dirty="0">
              <a:latin typeface="Calibri" panose="020F0502020204030204" pitchFamily="34" charset="0"/>
              <a:ea typeface="Calibri" panose="020F0502020204030204" pitchFamily="34" charset="0"/>
            </a:endParaRPr>
          </a:p>
          <a:p>
            <a:pPr>
              <a:lnSpc>
                <a:spcPts val="1650"/>
              </a:lnSpc>
            </a:pPr>
            <a:r>
              <a:rPr lang="en-US" sz="1800" dirty="0">
                <a:solidFill>
                  <a:srgbClr val="000000"/>
                </a:solidFill>
                <a:latin typeface="Arial" panose="020B0604020202020204" pitchFamily="34" charset="0"/>
                <a:ea typeface="Calibri" panose="020F0502020204030204" pitchFamily="34" charset="0"/>
              </a:rPr>
              <a:t>Council bylaws state that ALL 4-H leaders, parents, and members are eligible to vote for Council members.</a:t>
            </a:r>
            <a:endParaRPr lang="en-US" sz="1800" dirty="0">
              <a:solidFill>
                <a:srgbClr val="000000"/>
              </a:solidFill>
              <a:latin typeface="New"/>
              <a:ea typeface="Calibri" panose="020F0502020204030204" pitchFamily="34" charset="0"/>
            </a:endParaRPr>
          </a:p>
          <a:p>
            <a:pPr>
              <a:lnSpc>
                <a:spcPts val="1650"/>
              </a:lnSpc>
            </a:pPr>
            <a:r>
              <a:rPr lang="en-US" sz="1800" dirty="0">
                <a:solidFill>
                  <a:srgbClr val="000000"/>
                </a:solidFill>
                <a:latin typeface="Arial" panose="020B0604020202020204" pitchFamily="34" charset="0"/>
                <a:ea typeface="Calibri" panose="020F0502020204030204" pitchFamily="34" charset="0"/>
              </a:rPr>
              <a:t>Voters required to indicate the district they belong to and are limited to voting within their Primary district.</a:t>
            </a:r>
            <a:endParaRPr lang="en-US" sz="1800" dirty="0">
              <a:latin typeface="Calibri" panose="020F0502020204030204" pitchFamily="34" charset="0"/>
              <a:ea typeface="Calibri" panose="020F0502020204030204" pitchFamily="34" charset="0"/>
            </a:endParaRPr>
          </a:p>
          <a:p>
            <a:pPr>
              <a:lnSpc>
                <a:spcPts val="1650"/>
              </a:lnSpc>
            </a:pPr>
            <a:r>
              <a:rPr lang="en-US" sz="1800" dirty="0">
                <a:solidFill>
                  <a:srgbClr val="000000"/>
                </a:solidFill>
                <a:latin typeface="Arial" panose="020B0604020202020204" pitchFamily="34" charset="0"/>
                <a:ea typeface="Calibri" panose="020F0502020204030204" pitchFamily="34" charset="0"/>
              </a:rPr>
              <a:t>We accept nominations for district representation up to and including Fair Registration Day, with write-ins being accepted through the conclusion of Saturday project check-in day.</a:t>
            </a:r>
            <a:endParaRPr lang="en-US" sz="1800" dirty="0">
              <a:latin typeface="Calibri" panose="020F0502020204030204" pitchFamily="34" charset="0"/>
              <a:ea typeface="Calibri" panose="020F0502020204030204" pitchFamily="34" charset="0"/>
            </a:endParaRPr>
          </a:p>
          <a:p>
            <a:pPr>
              <a:lnSpc>
                <a:spcPts val="1650"/>
              </a:lnSpc>
              <a:spcAft>
                <a:spcPts val="0"/>
              </a:spcAft>
            </a:pPr>
            <a:r>
              <a:rPr lang="en-US" sz="1800" dirty="0">
                <a:solidFill>
                  <a:srgbClr val="000000"/>
                </a:solidFill>
                <a:latin typeface="Arial" panose="020B0604020202020204" pitchFamily="34" charset="0"/>
                <a:ea typeface="Times New Roman" panose="02020603050405020304" pitchFamily="18" charset="0"/>
              </a:rPr>
              <a:t>Elections will be held during all three Fair project check-in days (Thursday, Friday, and Saturday) QR code available at the 4-H Headquarters. </a:t>
            </a:r>
            <a:endParaRPr lang="en-US" sz="1800" dirty="0">
              <a:solidFill>
                <a:srgbClr val="26282A"/>
              </a:solidFill>
              <a:latin typeface="Calibri" panose="020F0502020204030204" pitchFamily="34" charset="0"/>
              <a:ea typeface="Times New Roman" panose="02020603050405020304" pitchFamily="18" charset="0"/>
            </a:endParaRPr>
          </a:p>
          <a:p>
            <a:pPr>
              <a:lnSpc>
                <a:spcPts val="1650"/>
              </a:lnSpc>
              <a:spcAft>
                <a:spcPts val="0"/>
              </a:spcAft>
            </a:pPr>
            <a:r>
              <a:rPr lang="en-US" sz="1800" dirty="0">
                <a:solidFill>
                  <a:srgbClr val="000000"/>
                </a:solidFill>
                <a:latin typeface="Arial" panose="020B0604020202020204" pitchFamily="34" charset="0"/>
                <a:ea typeface="Calibri" panose="020F0502020204030204" pitchFamily="34" charset="0"/>
              </a:rPr>
              <a:t>In the event an elected youth or adult declines the role, the individual with next highest vote count will fill the position.</a:t>
            </a:r>
            <a:endParaRPr lang="en-US" sz="1800" dirty="0">
              <a:latin typeface="Calibri" panose="020F0502020204030204" pitchFamily="34" charset="0"/>
              <a:ea typeface="Calibri" panose="020F0502020204030204" pitchFamily="34" charset="0"/>
            </a:endParaRPr>
          </a:p>
          <a:p>
            <a:pPr marL="0" indent="0">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65B1610-EE2D-4CA0-921A-32EE96E945F9}"/>
              </a:ext>
            </a:extLst>
          </p:cNvPr>
          <p:cNvSpPr>
            <a:spLocks noGrp="1" noChangeArrowheads="1"/>
          </p:cNvSpPr>
          <p:nvPr>
            <p:ph type="title"/>
          </p:nvPr>
        </p:nvSpPr>
        <p:spPr/>
        <p:txBody>
          <a:bodyPr/>
          <a:lstStyle/>
          <a:p>
            <a:pPr algn="ctr" eaLnBrk="1" fontAlgn="auto" hangingPunct="1">
              <a:spcAft>
                <a:spcPts val="0"/>
              </a:spcAft>
              <a:defRPr/>
            </a:pPr>
            <a:r>
              <a:rPr lang="en-US" altLang="en-US" sz="4900"/>
              <a:t>District Meetings</a:t>
            </a:r>
          </a:p>
        </p:txBody>
      </p:sp>
      <p:sp>
        <p:nvSpPr>
          <p:cNvPr id="57347" name="Rectangle 3">
            <a:extLst>
              <a:ext uri="{FF2B5EF4-FFF2-40B4-BE49-F238E27FC236}">
                <a16:creationId xmlns:a16="http://schemas.microsoft.com/office/drawing/2014/main" id="{33925A9A-38B9-49B0-9637-5C4B8EE268B4}"/>
              </a:ext>
            </a:extLst>
          </p:cNvPr>
          <p:cNvSpPr>
            <a:spLocks noGrp="1" noChangeArrowheads="1"/>
          </p:cNvSpPr>
          <p:nvPr>
            <p:ph idx="1"/>
          </p:nvPr>
        </p:nvSpPr>
        <p:spPr/>
        <p:txBody>
          <a:bodyPr>
            <a:normAutofit fontScale="92500" lnSpcReduction="20000"/>
          </a:bodyPr>
          <a:lstStyle/>
          <a:p>
            <a:pPr eaLnBrk="1" hangingPunct="1"/>
            <a:r>
              <a:rPr lang="en-US" altLang="en-US" sz="2800" dirty="0"/>
              <a:t>Airport</a:t>
            </a:r>
          </a:p>
          <a:p>
            <a:pPr eaLnBrk="1" hangingPunct="1"/>
            <a:r>
              <a:rPr lang="en-US" altLang="en-US" sz="2800" dirty="0"/>
              <a:t>Bedford </a:t>
            </a:r>
          </a:p>
          <a:p>
            <a:pPr eaLnBrk="1" hangingPunct="1"/>
            <a:r>
              <a:rPr lang="en-US" altLang="en-US" sz="2800" dirty="0"/>
              <a:t>Custer </a:t>
            </a:r>
          </a:p>
          <a:p>
            <a:pPr eaLnBrk="1" hangingPunct="1"/>
            <a:r>
              <a:rPr lang="en-US" altLang="en-US" sz="2800" dirty="0"/>
              <a:t>Dundee</a:t>
            </a:r>
          </a:p>
          <a:p>
            <a:pPr marL="457200" lvl="1" indent="0">
              <a:buNone/>
            </a:pPr>
            <a:r>
              <a:rPr lang="en-US" altLang="en-US" sz="2400" dirty="0"/>
              <a:t>Please review Nominations for council </a:t>
            </a:r>
          </a:p>
          <a:p>
            <a:pPr marL="457200" lvl="1" indent="0">
              <a:buNone/>
            </a:pPr>
            <a:r>
              <a:rPr lang="en-US" altLang="en-US" sz="2800" dirty="0">
                <a:highlight>
                  <a:srgbClr val="FFFF00"/>
                </a:highlight>
              </a:rPr>
              <a:t>Premium Catalogs will be distributed after District meetings. </a:t>
            </a:r>
          </a:p>
          <a:p>
            <a:pPr marL="457200" lvl="1" indent="0">
              <a:buNone/>
            </a:pPr>
            <a:r>
              <a:rPr lang="en-US" altLang="en-US" sz="2800" dirty="0">
                <a:highlight>
                  <a:srgbClr val="FFFF00"/>
                </a:highlight>
              </a:rPr>
              <a:t>ONE PER FAMILY</a:t>
            </a:r>
          </a:p>
          <a:p>
            <a:pPr marL="457200" lvl="1" indent="0">
              <a:buNone/>
            </a:pPr>
            <a:endParaRPr lang="en-US" altLang="en-US" sz="2800" dirty="0">
              <a:highlight>
                <a:srgbClr val="FFFF00"/>
              </a:highlight>
            </a:endParaRPr>
          </a:p>
        </p:txBody>
      </p:sp>
      <p:pic>
        <p:nvPicPr>
          <p:cNvPr id="57349" name="Picture 4" descr="http://anrcom.msu.edu/uploads/images/33/MSUE%202010_RGB_Green_150_5in.jpg">
            <a:hlinkClick r:id="rId3"/>
            <a:extLst>
              <a:ext uri="{FF2B5EF4-FFF2-40B4-BE49-F238E27FC236}">
                <a16:creationId xmlns:a16="http://schemas.microsoft.com/office/drawing/2014/main" id="{3CC70ED3-5643-4208-BDBB-8C087D67A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descr="clover2">
            <a:extLst>
              <a:ext uri="{FF2B5EF4-FFF2-40B4-BE49-F238E27FC236}">
                <a16:creationId xmlns:a16="http://schemas.microsoft.com/office/drawing/2014/main" id="{AA2ED940-7DDA-450D-86F1-60A76A981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667001"/>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9442-6508-1861-7D91-9056B3A9AB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E08F38C-F5D0-C64D-1CAF-7B496D31F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856" y="0"/>
            <a:ext cx="9308592" cy="6858000"/>
          </a:xfrm>
        </p:spPr>
      </p:pic>
    </p:spTree>
    <p:extLst>
      <p:ext uri="{BB962C8B-B14F-4D97-AF65-F5344CB8AC3E}">
        <p14:creationId xmlns:p14="http://schemas.microsoft.com/office/powerpoint/2010/main" val="49156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49C9-9F20-1EF0-C863-226B68B7585A}"/>
              </a:ext>
            </a:extLst>
          </p:cNvPr>
          <p:cNvSpPr>
            <a:spLocks noGrp="1"/>
          </p:cNvSpPr>
          <p:nvPr>
            <p:ph type="title"/>
          </p:nvPr>
        </p:nvSpPr>
        <p:spPr/>
        <p:txBody>
          <a:bodyPr>
            <a:normAutofit/>
          </a:bodyPr>
          <a:lstStyle/>
          <a:p>
            <a:r>
              <a:rPr lang="en-US" sz="8000" dirty="0"/>
              <a:t>Pledges </a:t>
            </a:r>
          </a:p>
        </p:txBody>
      </p:sp>
      <p:sp>
        <p:nvSpPr>
          <p:cNvPr id="3" name="Text Placeholder 2">
            <a:extLst>
              <a:ext uri="{FF2B5EF4-FFF2-40B4-BE49-F238E27FC236}">
                <a16:creationId xmlns:a16="http://schemas.microsoft.com/office/drawing/2014/main" id="{97724FB3-9E0B-D9F4-0652-9FAA5C3B4A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4280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02F4-97CD-4623-BC72-7E7C88B3558B}"/>
              </a:ext>
            </a:extLst>
          </p:cNvPr>
          <p:cNvSpPr>
            <a:spLocks noGrp="1"/>
          </p:cNvSpPr>
          <p:nvPr>
            <p:ph type="ctrTitle"/>
          </p:nvPr>
        </p:nvSpPr>
        <p:spPr>
          <a:xfrm>
            <a:off x="2438400" y="1803401"/>
            <a:ext cx="7315200" cy="1825625"/>
          </a:xfrm>
        </p:spPr>
        <p:txBody>
          <a:bodyPr/>
          <a:lstStyle/>
          <a:p>
            <a:pPr eaLnBrk="1" fontAlgn="auto" hangingPunct="1">
              <a:spcAft>
                <a:spcPts val="0"/>
              </a:spcAft>
              <a:defRPr/>
            </a:pPr>
            <a:r>
              <a:rPr lang="en-US"/>
              <a:t>THANK YOU!</a:t>
            </a:r>
          </a:p>
        </p:txBody>
      </p:sp>
      <p:sp>
        <p:nvSpPr>
          <p:cNvPr id="59395" name="Subtitle 2">
            <a:extLst>
              <a:ext uri="{FF2B5EF4-FFF2-40B4-BE49-F238E27FC236}">
                <a16:creationId xmlns:a16="http://schemas.microsoft.com/office/drawing/2014/main" id="{687115C6-014B-4E62-9E0B-B2FDBED8F600}"/>
              </a:ext>
            </a:extLst>
          </p:cNvPr>
          <p:cNvSpPr>
            <a:spLocks noGrp="1"/>
          </p:cNvSpPr>
          <p:nvPr>
            <p:ph type="subTitle" idx="1"/>
          </p:nvPr>
        </p:nvSpPr>
        <p:spPr>
          <a:xfrm>
            <a:off x="2438400" y="3632200"/>
            <a:ext cx="7315200" cy="685800"/>
          </a:xfrm>
        </p:spPr>
        <p:txBody>
          <a:bodyPr/>
          <a:lstStyle/>
          <a:p>
            <a:pPr eaLnBrk="1" hangingPunct="1"/>
            <a:r>
              <a:rPr lang="en-US" altLang="en-US" sz="2400" dirty="0">
                <a:solidFill>
                  <a:srgbClr val="FF0000"/>
                </a:solidFill>
                <a:latin typeface="Segoe Script" panose="030B0504020000000003" pitchFamily="66" charset="0"/>
              </a:rPr>
              <a:t>Have a safe drive home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AC2BE-8844-457F-8883-6CFEF5646536}"/>
              </a:ext>
            </a:extLst>
          </p:cNvPr>
          <p:cNvPicPr>
            <a:picLocks noChangeAspect="1"/>
          </p:cNvPicPr>
          <p:nvPr/>
        </p:nvPicPr>
        <p:blipFill>
          <a:blip r:embed="rId3"/>
          <a:stretch>
            <a:fillRect/>
          </a:stretch>
        </p:blipFill>
        <p:spPr>
          <a:xfrm>
            <a:off x="1524000" y="541176"/>
            <a:ext cx="9144000" cy="5775649"/>
          </a:xfrm>
          <a:prstGeom prst="rect">
            <a:avLst/>
          </a:prstGeom>
        </p:spPr>
      </p:pic>
      <p:pic>
        <p:nvPicPr>
          <p:cNvPr id="4" name="Picture 3">
            <a:extLst>
              <a:ext uri="{FF2B5EF4-FFF2-40B4-BE49-F238E27FC236}">
                <a16:creationId xmlns:a16="http://schemas.microsoft.com/office/drawing/2014/main" id="{445FD3CB-CB17-19FB-5ABE-BF13AF013605}"/>
              </a:ext>
            </a:extLst>
          </p:cNvPr>
          <p:cNvPicPr>
            <a:picLocks noChangeAspect="1"/>
          </p:cNvPicPr>
          <p:nvPr/>
        </p:nvPicPr>
        <p:blipFill>
          <a:blip r:embed="rId4"/>
          <a:stretch>
            <a:fillRect/>
          </a:stretch>
        </p:blipFill>
        <p:spPr>
          <a:xfrm>
            <a:off x="505747" y="0"/>
            <a:ext cx="11180505" cy="6858000"/>
          </a:xfrm>
          <a:prstGeom prst="rect">
            <a:avLst/>
          </a:prstGeom>
        </p:spPr>
      </p:pic>
    </p:spTree>
    <p:extLst>
      <p:ext uri="{BB962C8B-B14F-4D97-AF65-F5344CB8AC3E}">
        <p14:creationId xmlns:p14="http://schemas.microsoft.com/office/powerpoint/2010/main" val="7521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2655DD-81DF-490F-B9B9-4E3C680A8E81}"/>
              </a:ext>
            </a:extLst>
          </p:cNvPr>
          <p:cNvSpPr>
            <a:spLocks noGrp="1"/>
          </p:cNvSpPr>
          <p:nvPr>
            <p:ph type="title"/>
          </p:nvPr>
        </p:nvSpPr>
        <p:spPr/>
        <p:txBody>
          <a:bodyPr/>
          <a:lstStyle/>
          <a:p>
            <a:r>
              <a:rPr lang="en-US"/>
              <a:t>Your Extension Staff </a:t>
            </a:r>
          </a:p>
        </p:txBody>
      </p:sp>
      <p:sp>
        <p:nvSpPr>
          <p:cNvPr id="8" name="Text Placeholder 7">
            <a:extLst>
              <a:ext uri="{FF2B5EF4-FFF2-40B4-BE49-F238E27FC236}">
                <a16:creationId xmlns:a16="http://schemas.microsoft.com/office/drawing/2014/main" id="{9F36BA34-6B85-4CE8-970A-C7454E13D018}"/>
              </a:ext>
            </a:extLst>
          </p:cNvPr>
          <p:cNvSpPr>
            <a:spLocks noGrp="1"/>
          </p:cNvSpPr>
          <p:nvPr>
            <p:ph type="body" idx="1"/>
          </p:nvPr>
        </p:nvSpPr>
        <p:spPr/>
        <p:txBody>
          <a:bodyPr/>
          <a:lstStyle/>
          <a:p>
            <a:r>
              <a:rPr lang="en-US" sz="2800" dirty="0">
                <a:solidFill>
                  <a:schemeClr val="accent4">
                    <a:lumMod val="75000"/>
                  </a:schemeClr>
                </a:solidFill>
              </a:rPr>
              <a:t>Chelsea Butler</a:t>
            </a:r>
          </a:p>
          <a:p>
            <a:r>
              <a:rPr lang="en-US" dirty="0">
                <a:solidFill>
                  <a:schemeClr val="accent4">
                    <a:lumMod val="75000"/>
                  </a:schemeClr>
                </a:solidFill>
              </a:rPr>
              <a:t>Program Coordinator</a:t>
            </a:r>
          </a:p>
        </p:txBody>
      </p:sp>
      <p:sp>
        <p:nvSpPr>
          <p:cNvPr id="23" name="Picture Placeholder 22">
            <a:extLst>
              <a:ext uri="{FF2B5EF4-FFF2-40B4-BE49-F238E27FC236}">
                <a16:creationId xmlns:a16="http://schemas.microsoft.com/office/drawing/2014/main" id="{837A47A7-4A26-CFA6-CA82-A06B2BC71F9A}"/>
              </a:ext>
            </a:extLst>
          </p:cNvPr>
          <p:cNvSpPr>
            <a:spLocks noGrp="1"/>
          </p:cNvSpPr>
          <p:nvPr>
            <p:ph type="pic" idx="15"/>
          </p:nvPr>
        </p:nvSpPr>
        <p:spPr/>
        <p:txBody>
          <a:bodyPr/>
          <a:lstStyle/>
          <a:p>
            <a:endParaRPr lang="en-US"/>
          </a:p>
        </p:txBody>
      </p:sp>
      <p:sp>
        <p:nvSpPr>
          <p:cNvPr id="12" name="Text Placeholder 11">
            <a:extLst>
              <a:ext uri="{FF2B5EF4-FFF2-40B4-BE49-F238E27FC236}">
                <a16:creationId xmlns:a16="http://schemas.microsoft.com/office/drawing/2014/main" id="{FE2027F1-8FB2-419E-8682-613FECACEE40}"/>
              </a:ext>
            </a:extLst>
          </p:cNvPr>
          <p:cNvSpPr>
            <a:spLocks noGrp="1"/>
          </p:cNvSpPr>
          <p:nvPr>
            <p:ph type="body" sz="half" idx="18"/>
          </p:nvPr>
        </p:nvSpPr>
        <p:spPr/>
        <p:txBody>
          <a:bodyPr>
            <a:normAutofit fontScale="92500" lnSpcReduction="10000"/>
          </a:bodyPr>
          <a:lstStyle/>
          <a:p>
            <a:r>
              <a:rPr lang="en-US" sz="2800" dirty="0"/>
              <a:t>734-240-3174</a:t>
            </a:r>
          </a:p>
          <a:p>
            <a:r>
              <a:rPr lang="en-US" sz="2400" dirty="0">
                <a:solidFill>
                  <a:schemeClr val="tx1"/>
                </a:solidFill>
                <a:hlinkClick r:id="rId3">
                  <a:extLst>
                    <a:ext uri="{A12FA001-AC4F-418D-AE19-62706E023703}">
                      <ahyp:hlinkClr xmlns:ahyp="http://schemas.microsoft.com/office/drawing/2018/hyperlinkcolor" val="tx"/>
                    </a:ext>
                  </a:extLst>
                </a:hlinkClick>
              </a:rPr>
              <a:t>Butle301@msu.edu</a:t>
            </a:r>
            <a:r>
              <a:rPr lang="en-US" sz="2400" dirty="0">
                <a:solidFill>
                  <a:schemeClr val="tx1"/>
                </a:solidFill>
              </a:rPr>
              <a:t> </a:t>
            </a:r>
          </a:p>
        </p:txBody>
      </p:sp>
      <p:sp>
        <p:nvSpPr>
          <p:cNvPr id="9" name="Text Placeholder 8">
            <a:extLst>
              <a:ext uri="{FF2B5EF4-FFF2-40B4-BE49-F238E27FC236}">
                <a16:creationId xmlns:a16="http://schemas.microsoft.com/office/drawing/2014/main" id="{47C770B9-78A5-40A0-93E7-1A10BD81D391}"/>
              </a:ext>
            </a:extLst>
          </p:cNvPr>
          <p:cNvSpPr>
            <a:spLocks noGrp="1"/>
          </p:cNvSpPr>
          <p:nvPr>
            <p:ph type="body" sz="quarter" idx="3"/>
          </p:nvPr>
        </p:nvSpPr>
        <p:spPr>
          <a:xfrm>
            <a:off x="4366732" y="4267200"/>
            <a:ext cx="3448935" cy="841904"/>
          </a:xfrm>
        </p:spPr>
        <p:txBody>
          <a:bodyPr/>
          <a:lstStyle/>
          <a:p>
            <a:r>
              <a:rPr lang="en-US" sz="2800" dirty="0">
                <a:solidFill>
                  <a:schemeClr val="accent4">
                    <a:lumMod val="75000"/>
                  </a:schemeClr>
                </a:solidFill>
              </a:rPr>
              <a:t>Jean Genaw</a:t>
            </a:r>
          </a:p>
          <a:p>
            <a:r>
              <a:rPr lang="en-US" dirty="0">
                <a:solidFill>
                  <a:schemeClr val="accent4">
                    <a:lumMod val="75000"/>
                  </a:schemeClr>
                </a:solidFill>
              </a:rPr>
              <a:t>Program Coordinator</a:t>
            </a:r>
          </a:p>
        </p:txBody>
      </p:sp>
      <p:sp>
        <p:nvSpPr>
          <p:cNvPr id="18" name="Picture Placeholder 17">
            <a:extLst>
              <a:ext uri="{FF2B5EF4-FFF2-40B4-BE49-F238E27FC236}">
                <a16:creationId xmlns:a16="http://schemas.microsoft.com/office/drawing/2014/main" id="{5B47B8A2-BDB1-6529-038F-BCAEF730DFAF}"/>
              </a:ext>
            </a:extLst>
          </p:cNvPr>
          <p:cNvSpPr>
            <a:spLocks noGrp="1"/>
          </p:cNvSpPr>
          <p:nvPr>
            <p:ph type="pic" idx="21"/>
          </p:nvPr>
        </p:nvSpPr>
        <p:spPr>
          <a:xfrm>
            <a:off x="4374263" y="2362199"/>
            <a:ext cx="3448936" cy="1596483"/>
          </a:xfrm>
        </p:spPr>
        <p:txBody>
          <a:bodyPr/>
          <a:lstStyle/>
          <a:p>
            <a:endParaRPr lang="en-US"/>
          </a:p>
        </p:txBody>
      </p:sp>
      <p:sp>
        <p:nvSpPr>
          <p:cNvPr id="13" name="Text Placeholder 12">
            <a:extLst>
              <a:ext uri="{FF2B5EF4-FFF2-40B4-BE49-F238E27FC236}">
                <a16:creationId xmlns:a16="http://schemas.microsoft.com/office/drawing/2014/main" id="{2F4E0D8E-EF19-425B-8EF1-7C26A5BEA358}"/>
              </a:ext>
            </a:extLst>
          </p:cNvPr>
          <p:cNvSpPr>
            <a:spLocks noGrp="1"/>
          </p:cNvSpPr>
          <p:nvPr>
            <p:ph type="body" sz="half" idx="19"/>
          </p:nvPr>
        </p:nvSpPr>
        <p:spPr>
          <a:xfrm>
            <a:off x="4374263" y="5109105"/>
            <a:ext cx="3246347" cy="917952"/>
          </a:xfrm>
        </p:spPr>
        <p:txBody>
          <a:bodyPr>
            <a:normAutofit fontScale="92500" lnSpcReduction="10000"/>
          </a:bodyPr>
          <a:lstStyle/>
          <a:p>
            <a:r>
              <a:rPr lang="en-US" sz="2800" dirty="0"/>
              <a:t>734-240-3188</a:t>
            </a:r>
          </a:p>
          <a:p>
            <a:r>
              <a:rPr lang="en-US" sz="2400" dirty="0">
                <a:solidFill>
                  <a:schemeClr val="tx1"/>
                </a:solidFill>
                <a:hlinkClick r:id="rId4">
                  <a:extLst>
                    <a:ext uri="{A12FA001-AC4F-418D-AE19-62706E023703}">
                      <ahyp:hlinkClr xmlns:ahyp="http://schemas.microsoft.com/office/drawing/2018/hyperlinkcolor" val="tx"/>
                    </a:ext>
                  </a:extLst>
                </a:hlinkClick>
              </a:rPr>
              <a:t>genawjea@msu.edu</a:t>
            </a:r>
            <a:r>
              <a:rPr lang="en-US" sz="2400" dirty="0">
                <a:solidFill>
                  <a:schemeClr val="tx1"/>
                </a:solidFill>
              </a:rPr>
              <a:t> </a:t>
            </a:r>
          </a:p>
        </p:txBody>
      </p:sp>
      <p:sp>
        <p:nvSpPr>
          <p:cNvPr id="10" name="Text Placeholder 9">
            <a:extLst>
              <a:ext uri="{FF2B5EF4-FFF2-40B4-BE49-F238E27FC236}">
                <a16:creationId xmlns:a16="http://schemas.microsoft.com/office/drawing/2014/main" id="{8C69BC9C-C9BE-4002-99D6-67240B9365E1}"/>
              </a:ext>
            </a:extLst>
          </p:cNvPr>
          <p:cNvSpPr>
            <a:spLocks noGrp="1"/>
          </p:cNvSpPr>
          <p:nvPr>
            <p:ph type="body" sz="quarter" idx="13"/>
          </p:nvPr>
        </p:nvSpPr>
        <p:spPr/>
        <p:txBody>
          <a:bodyPr/>
          <a:lstStyle/>
          <a:p>
            <a:r>
              <a:rPr lang="en-US" sz="2800" dirty="0">
                <a:solidFill>
                  <a:schemeClr val="accent4">
                    <a:lumMod val="75000"/>
                  </a:schemeClr>
                </a:solidFill>
              </a:rPr>
              <a:t>Sarah Rhinehart</a:t>
            </a:r>
          </a:p>
          <a:p>
            <a:r>
              <a:rPr lang="en-US" dirty="0">
                <a:solidFill>
                  <a:schemeClr val="accent4">
                    <a:lumMod val="75000"/>
                  </a:schemeClr>
                </a:solidFill>
              </a:rPr>
              <a:t>Support Staff</a:t>
            </a:r>
          </a:p>
        </p:txBody>
      </p:sp>
      <p:sp>
        <p:nvSpPr>
          <p:cNvPr id="5" name="Picture Placeholder 4">
            <a:extLst>
              <a:ext uri="{FF2B5EF4-FFF2-40B4-BE49-F238E27FC236}">
                <a16:creationId xmlns:a16="http://schemas.microsoft.com/office/drawing/2014/main" id="{437FA4C1-EEC6-299D-0B2A-7DC9D6B5D4C8}"/>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ED8BB398-B639-4627-AD2A-C075E508C2FF}"/>
              </a:ext>
            </a:extLst>
          </p:cNvPr>
          <p:cNvSpPr>
            <a:spLocks noGrp="1"/>
          </p:cNvSpPr>
          <p:nvPr>
            <p:ph type="body" sz="half" idx="20"/>
          </p:nvPr>
        </p:nvSpPr>
        <p:spPr/>
        <p:txBody>
          <a:bodyPr>
            <a:normAutofit fontScale="85000" lnSpcReduction="20000"/>
          </a:bodyPr>
          <a:lstStyle/>
          <a:p>
            <a:r>
              <a:rPr lang="en-US" sz="2800" dirty="0"/>
              <a:t>734-240-3182</a:t>
            </a:r>
          </a:p>
          <a:p>
            <a:r>
              <a:rPr lang="en-US" sz="2800" kern="1400" dirty="0">
                <a:solidFill>
                  <a:schemeClr val="tx1"/>
                </a:solidFill>
                <a:cs typeface="72 Condensed" panose="020B0506030000000003" pitchFamily="34" charset="0"/>
                <a:hlinkClick r:id="rId5">
                  <a:extLst>
                    <a:ext uri="{A12FA001-AC4F-418D-AE19-62706E023703}">
                      <ahyp:hlinkClr xmlns:ahyp="http://schemas.microsoft.com/office/drawing/2018/hyperlinkcolor" val="tx"/>
                    </a:ext>
                  </a:extLst>
                </a:hlinkClick>
              </a:rPr>
              <a:t>rhineha5@msu.edu</a:t>
            </a:r>
            <a:endParaRPr lang="en-US" sz="2800" kern="1400" dirty="0">
              <a:solidFill>
                <a:schemeClr val="tx1"/>
              </a:solidFill>
              <a:cs typeface="72 Condensed" panose="020B0506030000000003" pitchFamily="34" charset="0"/>
            </a:endParaRPr>
          </a:p>
          <a:p>
            <a:endParaRPr lang="en-US" sz="2800" dirty="0"/>
          </a:p>
        </p:txBody>
      </p:sp>
      <p:pic>
        <p:nvPicPr>
          <p:cNvPr id="1030" name="Picture 6" descr="Jean Genaw">
            <a:extLst>
              <a:ext uri="{FF2B5EF4-FFF2-40B4-BE49-F238E27FC236}">
                <a16:creationId xmlns:a16="http://schemas.microsoft.com/office/drawing/2014/main" id="{59BB2049-A2BB-75CC-F95B-FC0A17FC5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569" y="1927308"/>
            <a:ext cx="2362200" cy="19472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lsea Butler">
            <a:extLst>
              <a:ext uri="{FF2B5EF4-FFF2-40B4-BE49-F238E27FC236}">
                <a16:creationId xmlns:a16="http://schemas.microsoft.com/office/drawing/2014/main" id="{E1C1C938-7ABC-0F8A-F1CA-37685D44BF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835" y="1958115"/>
            <a:ext cx="2133987" cy="17948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tanding in a field of tall grass&#10;&#10;Description automatically generated">
            <a:extLst>
              <a:ext uri="{FF2B5EF4-FFF2-40B4-BE49-F238E27FC236}">
                <a16:creationId xmlns:a16="http://schemas.microsoft.com/office/drawing/2014/main" id="{BCD6C7AA-CB9B-34EB-0205-CCE09F07D3FB}"/>
              </a:ext>
            </a:extLst>
          </p:cNvPr>
          <p:cNvPicPr>
            <a:picLocks noChangeAspect="1"/>
          </p:cNvPicPr>
          <p:nvPr/>
        </p:nvPicPr>
        <p:blipFill rotWithShape="1">
          <a:blip r:embed="rId8"/>
          <a:srcRect l="33430" t="9287" r="14282" b="27700"/>
          <a:stretch/>
        </p:blipFill>
        <p:spPr>
          <a:xfrm>
            <a:off x="8710539" y="1927308"/>
            <a:ext cx="1751916" cy="2111291"/>
          </a:xfrm>
          <a:prstGeom prst="rect">
            <a:avLst/>
          </a:prstGeom>
        </p:spPr>
      </p:pic>
    </p:spTree>
    <p:extLst>
      <p:ext uri="{BB962C8B-B14F-4D97-AF65-F5344CB8AC3E}">
        <p14:creationId xmlns:p14="http://schemas.microsoft.com/office/powerpoint/2010/main" val="342456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E0F552D-A3FD-446C-91EA-44408B9D9FE4}"/>
              </a:ext>
            </a:extLst>
          </p:cNvPr>
          <p:cNvSpPr>
            <a:spLocks noGrp="1" noChangeArrowheads="1"/>
          </p:cNvSpPr>
          <p:nvPr>
            <p:ph type="title"/>
          </p:nvPr>
        </p:nvSpPr>
        <p:spPr>
          <a:xfrm>
            <a:off x="1295402" y="982133"/>
            <a:ext cx="9601196" cy="911982"/>
          </a:xfrm>
        </p:spPr>
        <p:txBody>
          <a:bodyPr>
            <a:noAutofit/>
          </a:bodyPr>
          <a:lstStyle/>
          <a:p>
            <a:pPr algn="ctr" eaLnBrk="1" fontAlgn="auto" hangingPunct="1">
              <a:spcAft>
                <a:spcPts val="0"/>
              </a:spcAft>
              <a:defRPr/>
            </a:pPr>
            <a:r>
              <a:rPr lang="en-US" altLang="en-US" sz="4900"/>
              <a:t>What’s in your folder?</a:t>
            </a:r>
            <a:endParaRPr lang="en-US" altLang="en-US" sz="4900" dirty="0"/>
          </a:p>
        </p:txBody>
      </p:sp>
      <p:graphicFrame>
        <p:nvGraphicFramePr>
          <p:cNvPr id="23557" name="Rectangle 3">
            <a:extLst>
              <a:ext uri="{FF2B5EF4-FFF2-40B4-BE49-F238E27FC236}">
                <a16:creationId xmlns:a16="http://schemas.microsoft.com/office/drawing/2014/main" id="{C373B6F6-5B81-0082-AF5A-6395AF2C086D}"/>
              </a:ext>
            </a:extLst>
          </p:cNvPr>
          <p:cNvGraphicFramePr>
            <a:graphicFrameLocks noGrp="1"/>
          </p:cNvGraphicFramePr>
          <p:nvPr>
            <p:ph idx="1"/>
            <p:extLst>
              <p:ext uri="{D42A27DB-BD31-4B8C-83A1-F6EECF244321}">
                <p14:modId xmlns:p14="http://schemas.microsoft.com/office/powerpoint/2010/main" val="1454165580"/>
              </p:ext>
            </p:extLst>
          </p:nvPr>
        </p:nvGraphicFramePr>
        <p:xfrm>
          <a:off x="685800" y="1828800"/>
          <a:ext cx="10820400" cy="438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5" name="Picture 4" descr="http://anrcom.msu.edu/uploads/images/33/MSUE%202010_RGB_Green_150_5in.jpg">
            <a:hlinkClick r:id="rId8"/>
            <a:extLst>
              <a:ext uri="{FF2B5EF4-FFF2-40B4-BE49-F238E27FC236}">
                <a16:creationId xmlns:a16="http://schemas.microsoft.com/office/drawing/2014/main" id="{DADBCFC0-3F3D-49AC-9D98-82F6D17811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C83CC44-2EA2-A799-AB4E-2D1271994B59}"/>
              </a:ext>
            </a:extLst>
          </p:cNvPr>
          <p:cNvGrpSpPr/>
          <p:nvPr/>
        </p:nvGrpSpPr>
        <p:grpSpPr>
          <a:xfrm>
            <a:off x="3402944" y="4084436"/>
            <a:ext cx="2514897" cy="1508938"/>
            <a:chOff x="5506067" y="2265822"/>
            <a:chExt cx="2514897" cy="1508938"/>
          </a:xfrm>
        </p:grpSpPr>
        <p:sp>
          <p:nvSpPr>
            <p:cNvPr id="5" name="Rectangle 4">
              <a:extLst>
                <a:ext uri="{FF2B5EF4-FFF2-40B4-BE49-F238E27FC236}">
                  <a16:creationId xmlns:a16="http://schemas.microsoft.com/office/drawing/2014/main" id="{90697FC9-2EFB-4956-7562-74B4FD4FEE64}"/>
                </a:ext>
              </a:extLst>
            </p:cNvPr>
            <p:cNvSpPr/>
            <p:nvPr/>
          </p:nvSpPr>
          <p:spPr>
            <a:xfrm>
              <a:off x="5506067" y="2265822"/>
              <a:ext cx="2514897" cy="15089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A8F16473-8357-C0A9-998E-4D65A0CC3A1A}"/>
                </a:ext>
              </a:extLst>
            </p:cNvPr>
            <p:cNvSpPr txBox="1"/>
            <p:nvPr/>
          </p:nvSpPr>
          <p:spPr>
            <a:xfrm>
              <a:off x="5506067" y="2265822"/>
              <a:ext cx="2514897" cy="15089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Kitchen/ Guard Duty Letter and schedules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195622A-EC41-41C4-B654-FC6C1207B8FD}"/>
              </a:ext>
            </a:extLst>
          </p:cNvPr>
          <p:cNvSpPr>
            <a:spLocks noGrp="1" noChangeArrowheads="1"/>
          </p:cNvSpPr>
          <p:nvPr>
            <p:ph type="title"/>
          </p:nvPr>
        </p:nvSpPr>
        <p:spPr>
          <a:xfrm>
            <a:off x="1055599" y="1055077"/>
            <a:ext cx="2532909" cy="4794578"/>
          </a:xfrm>
        </p:spPr>
        <p:txBody>
          <a:bodyPr>
            <a:normAutofit/>
          </a:bodyPr>
          <a:lstStyle/>
          <a:p>
            <a:pPr eaLnBrk="1" fontAlgn="auto" hangingPunct="1">
              <a:spcAft>
                <a:spcPts val="0"/>
              </a:spcAft>
              <a:defRPr/>
            </a:pPr>
            <a:endParaRPr lang="en-US" altLang="en-US" dirty="0">
              <a:solidFill>
                <a:srgbClr val="262626"/>
              </a:solidFill>
            </a:endParaRPr>
          </a:p>
        </p:txBody>
      </p:sp>
      <p:sp>
        <p:nvSpPr>
          <p:cNvPr id="11267" name="Rectangle 3">
            <a:extLst>
              <a:ext uri="{FF2B5EF4-FFF2-40B4-BE49-F238E27FC236}">
                <a16:creationId xmlns:a16="http://schemas.microsoft.com/office/drawing/2014/main" id="{F1DFB141-612C-4674-94B3-D7B571089570}"/>
              </a:ext>
            </a:extLst>
          </p:cNvPr>
          <p:cNvSpPr>
            <a:spLocks noChangeArrowheads="1"/>
          </p:cNvSpPr>
          <p:nvPr/>
        </p:nvSpPr>
        <p:spPr>
          <a:xfrm>
            <a:off x="5673708" y="496088"/>
            <a:ext cx="5710573" cy="5602959"/>
          </a:xfrm>
          <a:prstGeom prst="rect">
            <a:avLst/>
          </a:prstGeom>
        </p:spPr>
        <p:txBody>
          <a:bodyPr rtlCol="0">
            <a:noAutofit/>
          </a:bodyPr>
          <a:lstStyle/>
          <a:p>
            <a:pPr defTabSz="237744">
              <a:spcAft>
                <a:spcPts val="600"/>
              </a:spcAft>
              <a:defRPr/>
            </a:pPr>
            <a:endParaRPr lang="en-US" altLang="en-US" kern="1200" dirty="0">
              <a:solidFill>
                <a:schemeClr val="tx1"/>
              </a:solidFill>
              <a:latin typeface="Calibri" panose="020F0502020204030204" pitchFamily="34" charset="0"/>
              <a:cs typeface="Calibri" panose="020F0502020204030204" pitchFamily="34" charset="0"/>
            </a:endParaRPr>
          </a:p>
          <a:p>
            <a:pPr defTabSz="237744">
              <a:spcAft>
                <a:spcPts val="600"/>
              </a:spcAft>
              <a:defRPr/>
            </a:pPr>
            <a:r>
              <a:rPr lang="en-US" altLang="en-US" dirty="0">
                <a:latin typeface="Calibri" panose="020F0502020204030204" pitchFamily="34" charset="0"/>
                <a:cs typeface="Calibri" panose="020F0502020204030204" pitchFamily="34" charset="0"/>
              </a:rPr>
              <a:t>Thank you to Complete Contracting Solutions.</a:t>
            </a:r>
          </a:p>
          <a:p>
            <a:pPr defTabSz="237744">
              <a:spcAft>
                <a:spcPts val="600"/>
              </a:spcAft>
              <a:defRPr/>
            </a:pPr>
            <a:r>
              <a:rPr lang="en-US" altLang="en-US" kern="1200" dirty="0">
                <a:solidFill>
                  <a:schemeClr val="tx1"/>
                </a:solidFill>
                <a:latin typeface="Calibri" panose="020F0502020204030204" pitchFamily="34" charset="0"/>
                <a:cs typeface="Calibri" panose="020F0502020204030204" pitchFamily="34" charset="0"/>
              </a:rPr>
              <a:t>Premium Catalogs- available tonight passed out after district meetings </a:t>
            </a:r>
            <a:r>
              <a:rPr lang="en-US" altLang="en-US" kern="1200" dirty="0">
                <a:solidFill>
                  <a:schemeClr val="tx1"/>
                </a:solidFill>
                <a:highlight>
                  <a:srgbClr val="FFFF00"/>
                </a:highlight>
                <a:latin typeface="Calibri" panose="020F0502020204030204" pitchFamily="34" charset="0"/>
                <a:cs typeface="Calibri" panose="020F0502020204030204" pitchFamily="34" charset="0"/>
              </a:rPr>
              <a:t>limited supply one per family </a:t>
            </a:r>
            <a:r>
              <a:rPr lang="en-US" altLang="en-US" kern="1200" dirty="0">
                <a:solidFill>
                  <a:schemeClr val="tx1"/>
                </a:solidFill>
                <a:latin typeface="Calibri" panose="020F0502020204030204" pitchFamily="34" charset="0"/>
                <a:cs typeface="Calibri" panose="020F0502020204030204" pitchFamily="34" charset="0"/>
              </a:rPr>
              <a:t>after tonight they can be picked up at the Extension office</a:t>
            </a:r>
            <a:r>
              <a:rPr lang="en-US" altLang="en-US" dirty="0">
                <a:latin typeface="Calibri" panose="020F0502020204030204" pitchFamily="34" charset="0"/>
                <a:cs typeface="Calibri" panose="020F0502020204030204" pitchFamily="34" charset="0"/>
              </a:rPr>
              <a:t>. Link to digital copy will be on FB, Website and in network (next week).</a:t>
            </a:r>
            <a:endParaRPr lang="en-US" altLang="en-US" kern="1200" dirty="0">
              <a:solidFill>
                <a:schemeClr val="tx1"/>
              </a:solidFill>
              <a:latin typeface="Calibri" panose="020F0502020204030204" pitchFamily="34" charset="0"/>
              <a:cs typeface="Calibri" panose="020F0502020204030204" pitchFamily="34" charset="0"/>
            </a:endParaRPr>
          </a:p>
          <a:p>
            <a:pPr defTabSz="237744">
              <a:spcAft>
                <a:spcPts val="600"/>
              </a:spcAft>
              <a:defRPr/>
            </a:pPr>
            <a:r>
              <a:rPr lang="en-US" altLang="en-US" kern="1200" dirty="0">
                <a:solidFill>
                  <a:schemeClr val="tx1"/>
                </a:solidFill>
                <a:highlight>
                  <a:srgbClr val="FFFF00"/>
                </a:highlight>
                <a:latin typeface="Calibri" panose="020F0502020204030204" pitchFamily="34" charset="0"/>
                <a:cs typeface="Calibri" panose="020F0502020204030204" pitchFamily="34" charset="0"/>
              </a:rPr>
              <a:t>Fair Entry Open May 15, 2025 to June 09</a:t>
            </a:r>
            <a:r>
              <a:rPr lang="en-US" altLang="en-US" kern="1200" baseline="30000" dirty="0">
                <a:solidFill>
                  <a:schemeClr val="tx1"/>
                </a:solidFill>
                <a:highlight>
                  <a:srgbClr val="FFFF00"/>
                </a:highlight>
                <a:latin typeface="Calibri" panose="020F0502020204030204" pitchFamily="34" charset="0"/>
                <a:cs typeface="Calibri" panose="020F0502020204030204" pitchFamily="34" charset="0"/>
              </a:rPr>
              <a:t>th</a:t>
            </a:r>
            <a:r>
              <a:rPr lang="en-US" altLang="en-US" kern="1200" dirty="0">
                <a:solidFill>
                  <a:schemeClr val="tx1"/>
                </a:solidFill>
                <a:highlight>
                  <a:srgbClr val="FFFF00"/>
                </a:highlight>
                <a:latin typeface="Calibri" panose="020F0502020204030204" pitchFamily="34" charset="0"/>
                <a:cs typeface="Calibri" panose="020F0502020204030204" pitchFamily="34" charset="0"/>
              </a:rPr>
              <a:t>, 2025 @5:00pm</a:t>
            </a:r>
          </a:p>
          <a:p>
            <a:pPr defTabSz="237744">
              <a:spcAft>
                <a:spcPts val="600"/>
              </a:spcAft>
              <a:defRPr/>
            </a:pPr>
            <a:r>
              <a:rPr lang="en-US" altLang="en-US" dirty="0">
                <a:highlight>
                  <a:srgbClr val="FFFF00"/>
                </a:highlight>
                <a:latin typeface="Calibri" panose="020F0502020204030204" pitchFamily="34" charset="0"/>
                <a:cs typeface="Calibri" panose="020F0502020204030204" pitchFamily="34" charset="0"/>
              </a:rPr>
              <a:t>Sticker deadline June 09</a:t>
            </a:r>
            <a:r>
              <a:rPr lang="en-US" altLang="en-US" baseline="30000" dirty="0">
                <a:highlight>
                  <a:srgbClr val="FFFF00"/>
                </a:highlight>
                <a:latin typeface="Calibri" panose="020F0502020204030204" pitchFamily="34" charset="0"/>
                <a:cs typeface="Calibri" panose="020F0502020204030204" pitchFamily="34" charset="0"/>
              </a:rPr>
              <a:t>th</a:t>
            </a:r>
            <a:r>
              <a:rPr lang="en-US" altLang="en-US" dirty="0">
                <a:highlight>
                  <a:srgbClr val="FFFF00"/>
                </a:highlight>
                <a:latin typeface="Calibri" panose="020F0502020204030204" pitchFamily="34" charset="0"/>
                <a:cs typeface="Calibri" panose="020F0502020204030204" pitchFamily="34" charset="0"/>
              </a:rPr>
              <a:t>, 2025…Screening and corrections only from June 10</a:t>
            </a:r>
            <a:r>
              <a:rPr lang="en-US" altLang="en-US" baseline="30000" dirty="0">
                <a:highlight>
                  <a:srgbClr val="FFFF00"/>
                </a:highlight>
                <a:latin typeface="Calibri" panose="020F0502020204030204" pitchFamily="34" charset="0"/>
                <a:cs typeface="Calibri" panose="020F0502020204030204" pitchFamily="34" charset="0"/>
              </a:rPr>
              <a:t>th</a:t>
            </a:r>
            <a:r>
              <a:rPr lang="en-US" altLang="en-US" dirty="0">
                <a:highlight>
                  <a:srgbClr val="FFFF00"/>
                </a:highlight>
                <a:latin typeface="Calibri" panose="020F0502020204030204" pitchFamily="34" charset="0"/>
                <a:cs typeface="Calibri" panose="020F0502020204030204" pitchFamily="34" charset="0"/>
              </a:rPr>
              <a:t> to June 15, 2025</a:t>
            </a:r>
            <a:endParaRPr lang="en-US" altLang="en-US" kern="1200" dirty="0">
              <a:solidFill>
                <a:schemeClr val="tx1"/>
              </a:solidFill>
              <a:highlight>
                <a:srgbClr val="FFFF00"/>
              </a:highlight>
              <a:latin typeface="Calibri" panose="020F0502020204030204" pitchFamily="34" charset="0"/>
              <a:cs typeface="Calibri" panose="020F0502020204030204" pitchFamily="34" charset="0"/>
            </a:endParaRPr>
          </a:p>
          <a:p>
            <a:pPr defTabSz="237744">
              <a:spcAft>
                <a:spcPts val="600"/>
              </a:spcAft>
              <a:defRPr/>
            </a:pPr>
            <a:r>
              <a:rPr lang="en-US" altLang="en-US" kern="1200" dirty="0">
                <a:solidFill>
                  <a:schemeClr val="tx1"/>
                </a:solidFill>
                <a:highlight>
                  <a:srgbClr val="FFFF00"/>
                </a:highlight>
                <a:latin typeface="Calibri" panose="020F0502020204030204" pitchFamily="34" charset="0"/>
                <a:cs typeface="Calibri" panose="020F0502020204030204" pitchFamily="34" charset="0"/>
              </a:rPr>
              <a:t>Link: Fairentry.com  </a:t>
            </a:r>
          </a:p>
          <a:p>
            <a:pPr defTabSz="237744">
              <a:spcAft>
                <a:spcPts val="600"/>
              </a:spcAft>
              <a:defRPr/>
            </a:pPr>
            <a:r>
              <a:rPr lang="en-US" altLang="en-US" b="1" u="sng" kern="1200" dirty="0">
                <a:solidFill>
                  <a:schemeClr val="tx1"/>
                </a:solidFill>
                <a:highlight>
                  <a:srgbClr val="FFFF00"/>
                </a:highlight>
                <a:latin typeface="Calibri" panose="020F0502020204030204" pitchFamily="34" charset="0"/>
                <a:cs typeface="Calibri" panose="020F0502020204030204" pitchFamily="34" charset="0"/>
              </a:rPr>
              <a:t>***Entries must be submitted online by </a:t>
            </a:r>
          </a:p>
          <a:p>
            <a:pPr defTabSz="237744">
              <a:spcAft>
                <a:spcPts val="600"/>
              </a:spcAft>
              <a:defRPr/>
            </a:pPr>
            <a:r>
              <a:rPr lang="en-US" altLang="en-US" b="1" u="sng" kern="1200" dirty="0">
                <a:solidFill>
                  <a:schemeClr val="tx1"/>
                </a:solidFill>
                <a:highlight>
                  <a:srgbClr val="FFFF00"/>
                </a:highlight>
                <a:latin typeface="Calibri" panose="020F0502020204030204" pitchFamily="34" charset="0"/>
                <a:cs typeface="Calibri" panose="020F0502020204030204" pitchFamily="34" charset="0"/>
              </a:rPr>
              <a:t>June 09</a:t>
            </a:r>
            <a:r>
              <a:rPr lang="en-US" altLang="en-US" b="1" u="sng" kern="1200" baseline="30000" dirty="0">
                <a:solidFill>
                  <a:schemeClr val="tx1"/>
                </a:solidFill>
                <a:highlight>
                  <a:srgbClr val="FFFF00"/>
                </a:highlight>
                <a:latin typeface="Calibri" panose="020F0502020204030204" pitchFamily="34" charset="0"/>
                <a:cs typeface="Calibri" panose="020F0502020204030204" pitchFamily="34" charset="0"/>
              </a:rPr>
              <a:t>th</a:t>
            </a:r>
            <a:r>
              <a:rPr lang="en-US" altLang="en-US" b="1" u="sng" kern="1200" dirty="0">
                <a:solidFill>
                  <a:schemeClr val="tx1"/>
                </a:solidFill>
                <a:highlight>
                  <a:srgbClr val="FFFF00"/>
                </a:highlight>
                <a:latin typeface="Calibri" panose="020F0502020204030204" pitchFamily="34" charset="0"/>
                <a:cs typeface="Calibri" panose="020F0502020204030204" pitchFamily="34" charset="0"/>
              </a:rPr>
              <a:t> @ 5:00pm</a:t>
            </a:r>
          </a:p>
          <a:p>
            <a:pPr defTabSz="237744">
              <a:spcAft>
                <a:spcPts val="600"/>
              </a:spcAft>
              <a:defRPr/>
            </a:pPr>
            <a:r>
              <a:rPr lang="en-US" altLang="en-US" b="1" kern="1200" dirty="0">
                <a:solidFill>
                  <a:schemeClr val="tx1"/>
                </a:solidFill>
                <a:highlight>
                  <a:srgbClr val="FFFF00"/>
                </a:highlight>
                <a:latin typeface="Calibri" panose="020F0502020204030204" pitchFamily="34" charset="0"/>
                <a:cs typeface="Calibri" panose="020F0502020204030204" pitchFamily="34" charset="0"/>
              </a:rPr>
              <a:t>Late entries WILL NOT be accepted! No write ins will be accepted</a:t>
            </a:r>
            <a:endParaRPr lang="en-US" altLang="en-US" b="1" dirty="0">
              <a:highlight>
                <a:srgbClr val="FFFF00"/>
              </a:highlight>
              <a:latin typeface="Calibri" panose="020F0502020204030204" pitchFamily="34" charset="0"/>
              <a:cs typeface="Calibri" panose="020F0502020204030204" pitchFamily="34" charset="0"/>
            </a:endParaRPr>
          </a:p>
          <a:p>
            <a:pPr defTabSz="237744">
              <a:spcAft>
                <a:spcPts val="600"/>
              </a:spcAft>
              <a:defRPr/>
            </a:pPr>
            <a:r>
              <a:rPr lang="en-US" altLang="en-US" kern="1200" dirty="0">
                <a:solidFill>
                  <a:schemeClr val="tx1"/>
                </a:solidFill>
                <a:latin typeface="Calibri" panose="020F0502020204030204" pitchFamily="34" charset="0"/>
                <a:cs typeface="Calibri" panose="020F0502020204030204" pitchFamily="34" charset="0"/>
              </a:rPr>
              <a:t>Fair Entry assistance see May network Video links. </a:t>
            </a:r>
            <a:r>
              <a:rPr lang="en-US" altLang="en-US" u="sng" kern="1200" dirty="0">
                <a:solidFill>
                  <a:schemeClr val="tx1"/>
                </a:solidFill>
                <a:highlight>
                  <a:srgbClr val="FFFF00"/>
                </a:highlight>
                <a:latin typeface="Calibri" panose="020F0502020204030204" pitchFamily="34" charset="0"/>
                <a:cs typeface="Calibri" panose="020F0502020204030204" pitchFamily="34" charset="0"/>
              </a:rPr>
              <a:t>Members need to print or forward the fair entry conformation e-mails to leaders</a:t>
            </a:r>
            <a:endParaRPr lang="en-US" altLang="en-US" u="sng" kern="1200" dirty="0">
              <a:solidFill>
                <a:schemeClr val="tx1"/>
              </a:solidFill>
              <a:latin typeface="Calibri" panose="020F0502020204030204" pitchFamily="34" charset="0"/>
              <a:cs typeface="Calibri" panose="020F0502020204030204" pitchFamily="34" charset="0"/>
            </a:endParaRPr>
          </a:p>
        </p:txBody>
      </p:sp>
      <p:pic>
        <p:nvPicPr>
          <p:cNvPr id="22533" name="Picture 4" descr="http://anrcom.msu.edu/uploads/images/33/MSUE%202010_RGB_Green_150_5in.jpg">
            <a:hlinkClick r:id="rId3"/>
            <a:extLst>
              <a:ext uri="{FF2B5EF4-FFF2-40B4-BE49-F238E27FC236}">
                <a16:creationId xmlns:a16="http://schemas.microsoft.com/office/drawing/2014/main" id="{E319AE00-0744-4BDF-9712-9BD930BF0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645" y="6470455"/>
            <a:ext cx="1435145" cy="1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clover2">
            <a:extLst>
              <a:ext uri="{FF2B5EF4-FFF2-40B4-BE49-F238E27FC236}">
                <a16:creationId xmlns:a16="http://schemas.microsoft.com/office/drawing/2014/main" id="{1FFA144B-0B02-4740-8358-AD86303D06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7973" y="5849655"/>
            <a:ext cx="443133" cy="45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BBBEDF9-5B9A-43C7-93BA-76C765681C26}"/>
              </a:ext>
            </a:extLst>
          </p:cNvPr>
          <p:cNvPicPr>
            <a:picLocks noChangeAspect="1"/>
          </p:cNvPicPr>
          <p:nvPr/>
        </p:nvPicPr>
        <p:blipFill>
          <a:blip r:embed="rId6"/>
          <a:stretch>
            <a:fillRect/>
          </a:stretch>
        </p:blipFill>
        <p:spPr>
          <a:xfrm>
            <a:off x="803004" y="742842"/>
            <a:ext cx="4257143" cy="54190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C4B7-1ADC-401C-83F5-DDD36D8138EC}"/>
              </a:ext>
            </a:extLst>
          </p:cNvPr>
          <p:cNvSpPr>
            <a:spLocks noGrp="1"/>
          </p:cNvSpPr>
          <p:nvPr>
            <p:ph type="title"/>
          </p:nvPr>
        </p:nvSpPr>
        <p:spPr/>
        <p:txBody>
          <a:bodyPr>
            <a:normAutofit fontScale="90000"/>
          </a:bodyPr>
          <a:lstStyle/>
          <a:p>
            <a:r>
              <a:rPr lang="en-US"/>
              <a:t>Paperwork and </a:t>
            </a:r>
            <a:br>
              <a:rPr lang="en-US"/>
            </a:br>
            <a:r>
              <a:rPr lang="en-US"/>
              <a:t>Payment turn in</a:t>
            </a:r>
          </a:p>
        </p:txBody>
      </p:sp>
      <p:sp>
        <p:nvSpPr>
          <p:cNvPr id="3" name="Content Placeholder 2">
            <a:extLst>
              <a:ext uri="{FF2B5EF4-FFF2-40B4-BE49-F238E27FC236}">
                <a16:creationId xmlns:a16="http://schemas.microsoft.com/office/drawing/2014/main" id="{530834A5-4853-4D9C-A4DE-A810FDD3621B}"/>
              </a:ext>
            </a:extLst>
          </p:cNvPr>
          <p:cNvSpPr>
            <a:spLocks noGrp="1"/>
          </p:cNvSpPr>
          <p:nvPr>
            <p:ph idx="1"/>
          </p:nvPr>
        </p:nvSpPr>
        <p:spPr/>
        <p:txBody>
          <a:bodyPr>
            <a:normAutofit fontScale="85000" lnSpcReduction="20000"/>
          </a:bodyPr>
          <a:lstStyle/>
          <a:p>
            <a:pPr marL="0" indent="0" algn="ctr" eaLnBrk="1" fontAlgn="auto" hangingPunct="1">
              <a:spcAft>
                <a:spcPts val="0"/>
              </a:spcAft>
              <a:buNone/>
              <a:defRPr/>
            </a:pPr>
            <a:r>
              <a:rPr lang="en-US" altLang="en-US" b="1" u="sng" dirty="0"/>
              <a:t>Club </a:t>
            </a:r>
            <a:r>
              <a:rPr lang="en-US" altLang="en-US" b="1" u="sng" dirty="0">
                <a:highlight>
                  <a:srgbClr val="FFFF00"/>
                </a:highlight>
              </a:rPr>
              <a:t>Leaders</a:t>
            </a:r>
            <a:r>
              <a:rPr lang="en-US" altLang="en-US" b="1" u="sng" dirty="0"/>
              <a:t> will turn in paperwork and payments </a:t>
            </a:r>
          </a:p>
          <a:p>
            <a:pPr marL="0" indent="0" algn="ctr" eaLnBrk="1" fontAlgn="auto" hangingPunct="1">
              <a:spcAft>
                <a:spcPts val="0"/>
              </a:spcAft>
              <a:buNone/>
              <a:defRPr/>
            </a:pPr>
            <a:r>
              <a:rPr lang="en-US" altLang="en-US" b="1" u="sng" dirty="0"/>
              <a:t>at the Activity Center</a:t>
            </a:r>
          </a:p>
          <a:p>
            <a:pPr marL="0" indent="0" algn="ctr" eaLnBrk="1" fontAlgn="auto" hangingPunct="1">
              <a:spcAft>
                <a:spcPts val="0"/>
              </a:spcAft>
              <a:buNone/>
              <a:defRPr/>
            </a:pPr>
            <a:r>
              <a:rPr lang="en-US" altLang="en-US" b="1" u="sng" dirty="0"/>
              <a:t>June 16, 2025</a:t>
            </a:r>
          </a:p>
          <a:p>
            <a:pPr marL="0" indent="0" algn="ctr" eaLnBrk="1" fontAlgn="auto" hangingPunct="1">
              <a:spcAft>
                <a:spcPts val="0"/>
              </a:spcAft>
              <a:buNone/>
              <a:defRPr/>
            </a:pPr>
            <a:r>
              <a:rPr lang="en-US" altLang="en-US" b="1" u="sng" dirty="0">
                <a:solidFill>
                  <a:srgbClr val="FF0000"/>
                </a:solidFill>
                <a:highlight>
                  <a:srgbClr val="FFFF00"/>
                </a:highlight>
              </a:rPr>
              <a:t>2:00pm to 7:00pm</a:t>
            </a:r>
          </a:p>
          <a:p>
            <a:pPr marL="0" indent="0" algn="ctr">
              <a:buNone/>
            </a:pPr>
            <a:r>
              <a:rPr lang="en-US" altLang="en-US" b="1" dirty="0">
                <a:highlight>
                  <a:srgbClr val="FFFF00"/>
                </a:highlight>
              </a:rPr>
              <a:t>Late payments WILL NOT be accepted!</a:t>
            </a:r>
          </a:p>
          <a:p>
            <a:pPr>
              <a:lnSpc>
                <a:spcPct val="120000"/>
              </a:lnSpc>
              <a:spcAft>
                <a:spcPts val="0"/>
              </a:spcAft>
              <a:defRPr/>
            </a:pPr>
            <a:r>
              <a:rPr lang="en-US" altLang="en-US" sz="2400" b="1" dirty="0">
                <a:latin typeface="Calibri" panose="020F0502020204030204" pitchFamily="34" charset="0"/>
                <a:cs typeface="Calibri" panose="020F0502020204030204" pitchFamily="34" charset="0"/>
              </a:rPr>
              <a:t>Kitchen and Guard duty sign-up sheets </a:t>
            </a:r>
          </a:p>
          <a:p>
            <a:pPr eaLnBrk="1" fontAlgn="auto" hangingPunct="1">
              <a:lnSpc>
                <a:spcPct val="120000"/>
              </a:lnSpc>
              <a:spcAft>
                <a:spcPts val="0"/>
              </a:spcAft>
              <a:defRPr/>
            </a:pPr>
            <a:r>
              <a:rPr lang="en-US" altLang="en-US" sz="2400" b="1" dirty="0">
                <a:latin typeface="Calibri" panose="020F0502020204030204" pitchFamily="34" charset="0"/>
                <a:cs typeface="Calibri" panose="020F0502020204030204" pitchFamily="34" charset="0"/>
              </a:rPr>
              <a:t>Parade of Flags</a:t>
            </a:r>
          </a:p>
          <a:p>
            <a:pPr>
              <a:lnSpc>
                <a:spcPct val="120000"/>
              </a:lnSpc>
              <a:defRPr/>
            </a:pPr>
            <a:r>
              <a:rPr lang="en-US" altLang="en-US" sz="2400" b="1" dirty="0">
                <a:latin typeface="Calibri" panose="020F0502020204030204" pitchFamily="34" charset="0"/>
                <a:cs typeface="Calibri" panose="020F0502020204030204" pitchFamily="34" charset="0"/>
              </a:rPr>
              <a:t>Fair Pass Request</a:t>
            </a:r>
          </a:p>
          <a:p>
            <a:pPr eaLnBrk="1" fontAlgn="auto" hangingPunct="1">
              <a:lnSpc>
                <a:spcPct val="120000"/>
              </a:lnSpc>
              <a:spcAft>
                <a:spcPts val="0"/>
              </a:spcAft>
              <a:defRPr/>
            </a:pPr>
            <a:r>
              <a:rPr lang="en-US" altLang="en-US" sz="2400" b="1" dirty="0">
                <a:latin typeface="Calibri" panose="020F0502020204030204" pitchFamily="34" charset="0"/>
                <a:cs typeface="Calibri" panose="020F0502020204030204" pitchFamily="34" charset="0"/>
              </a:rPr>
              <a:t>Stall Fee Summary with payment (payments are not refundable) </a:t>
            </a:r>
          </a:p>
          <a:p>
            <a:endParaRPr lang="en-US" dirty="0"/>
          </a:p>
        </p:txBody>
      </p:sp>
    </p:spTree>
    <p:extLst>
      <p:ext uri="{BB962C8B-B14F-4D97-AF65-F5344CB8AC3E}">
        <p14:creationId xmlns:p14="http://schemas.microsoft.com/office/powerpoint/2010/main" val="192418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5B2D8-F03C-F5A5-F78C-825D31B931DB}"/>
              </a:ext>
            </a:extLst>
          </p:cNvPr>
          <p:cNvSpPr txBox="1"/>
          <p:nvPr/>
        </p:nvSpPr>
        <p:spPr>
          <a:xfrm>
            <a:off x="1952090" y="1294544"/>
            <a:ext cx="7204752" cy="3539430"/>
          </a:xfrm>
          <a:prstGeom prst="rect">
            <a:avLst/>
          </a:prstGeom>
          <a:solidFill>
            <a:schemeClr val="accent4">
              <a:lumMod val="20000"/>
              <a:lumOff val="80000"/>
            </a:schemeClr>
          </a:solidFill>
        </p:spPr>
        <p:txBody>
          <a:bodyPr wrap="square">
            <a:spAutoFit/>
          </a:bodyPr>
          <a:lstStyle/>
          <a:p>
            <a:pPr marL="0" marR="0">
              <a:spcBef>
                <a:spcPts val="0"/>
              </a:spcBef>
              <a:spcAft>
                <a:spcPts val="0"/>
              </a:spcAft>
            </a:pPr>
            <a:r>
              <a:rPr lang="en-US" sz="3200" b="1" dirty="0">
                <a:effectLst/>
                <a:latin typeface="Aptos" panose="020B0004020202020204" pitchFamily="34" charset="0"/>
                <a:ea typeface="Calibri" panose="020F0502020204030204" pitchFamily="34" charset="0"/>
                <a:cs typeface="Calibri" panose="020F0502020204030204" pitchFamily="34" charset="0"/>
              </a:rPr>
              <a:t>Stall fees for 2025 Fair</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Sheep &amp; Swine- $18/ head</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Horses &amp; Ponies-$18/ head</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Beef Cattle- $20/ head</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Goats- $10/ head</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Poultry &amp; Rabbits $8/pen</a:t>
            </a:r>
          </a:p>
          <a:p>
            <a:pPr marL="0" marR="0">
              <a:spcBef>
                <a:spcPts val="0"/>
              </a:spcBef>
              <a:spcAft>
                <a:spcPts val="0"/>
              </a:spcAft>
            </a:pPr>
            <a:r>
              <a:rPr lang="en-US" sz="3200" dirty="0">
                <a:effectLst/>
                <a:latin typeface="Aptos" panose="020B0004020202020204" pitchFamily="34" charset="0"/>
                <a:ea typeface="Calibri" panose="020F0502020204030204" pitchFamily="34" charset="0"/>
                <a:cs typeface="Calibri" panose="020F0502020204030204" pitchFamily="34" charset="0"/>
              </a:rPr>
              <a:t>Dairy Cattle $5/head</a:t>
            </a:r>
          </a:p>
        </p:txBody>
      </p:sp>
    </p:spTree>
    <p:extLst>
      <p:ext uri="{BB962C8B-B14F-4D97-AF65-F5344CB8AC3E}">
        <p14:creationId xmlns:p14="http://schemas.microsoft.com/office/powerpoint/2010/main" val="268021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0E77596-4858-41DD-AE93-D2E57396FFCC}"/>
              </a:ext>
            </a:extLst>
          </p:cNvPr>
          <p:cNvSpPr>
            <a:spLocks noGrp="1"/>
          </p:cNvSpPr>
          <p:nvPr>
            <p:ph type="title"/>
          </p:nvPr>
        </p:nvSpPr>
        <p:spPr>
          <a:xfrm>
            <a:off x="1910993" y="593726"/>
            <a:ext cx="8163283" cy="1692274"/>
          </a:xfrm>
        </p:spPr>
        <p:txBody>
          <a:bodyPr>
            <a:noAutofit/>
          </a:bodyPr>
          <a:lstStyle/>
          <a:p>
            <a:pPr algn="ctr" eaLnBrk="1" fontAlgn="auto" hangingPunct="1">
              <a:spcAft>
                <a:spcPts val="0"/>
              </a:spcAft>
              <a:defRPr/>
            </a:pPr>
            <a:r>
              <a:rPr lang="en-US" altLang="en-US" sz="4900" dirty="0"/>
              <a:t>YQCA Training</a:t>
            </a:r>
          </a:p>
        </p:txBody>
      </p:sp>
      <p:sp>
        <p:nvSpPr>
          <p:cNvPr id="21507" name="Content Placeholder 2">
            <a:extLst>
              <a:ext uri="{FF2B5EF4-FFF2-40B4-BE49-F238E27FC236}">
                <a16:creationId xmlns:a16="http://schemas.microsoft.com/office/drawing/2014/main" id="{C9E3449B-FA8A-480F-98D1-6CDF24D5C14B}"/>
              </a:ext>
            </a:extLst>
          </p:cNvPr>
          <p:cNvSpPr>
            <a:spLocks noGrp="1"/>
          </p:cNvSpPr>
          <p:nvPr>
            <p:ph idx="1"/>
          </p:nvPr>
        </p:nvSpPr>
        <p:spPr>
          <a:xfrm>
            <a:off x="2117725" y="2487169"/>
            <a:ext cx="7956550" cy="3777108"/>
          </a:xfrm>
        </p:spPr>
        <p:txBody>
          <a:bodyPr rtlCol="0">
            <a:normAutofit fontScale="92500"/>
          </a:bodyPr>
          <a:lstStyle/>
          <a:p>
            <a:pPr eaLnBrk="1" fontAlgn="auto" hangingPunct="1">
              <a:spcAft>
                <a:spcPts val="0"/>
              </a:spcAft>
              <a:defRPr/>
            </a:pPr>
            <a:r>
              <a:rPr lang="en-US" altLang="en-US" sz="2800" dirty="0">
                <a:latin typeface="Calibri" panose="020F0502020204030204" pitchFamily="34" charset="0"/>
                <a:cs typeface="Calibri" panose="020F0502020204030204" pitchFamily="34" charset="0"/>
              </a:rPr>
              <a:t>Members ages 8-19 exhibiting </a:t>
            </a:r>
            <a:r>
              <a:rPr lang="en-US" altLang="en-US" sz="2800" u="sng" dirty="0">
                <a:latin typeface="Calibri" panose="020F0502020204030204" pitchFamily="34" charset="0"/>
                <a:cs typeface="Calibri" panose="020F0502020204030204" pitchFamily="34" charset="0"/>
              </a:rPr>
              <a:t>Market animals must</a:t>
            </a:r>
            <a:r>
              <a:rPr lang="en-US" altLang="en-US" sz="2800" dirty="0">
                <a:latin typeface="Calibri" panose="020F0502020204030204" pitchFamily="34" charset="0"/>
                <a:cs typeface="Calibri" panose="020F0502020204030204" pitchFamily="34" charset="0"/>
              </a:rPr>
              <a:t> complete YQCA training to be eligible to show at the Monroe County Fair</a:t>
            </a:r>
            <a:endParaRPr lang="en-US" altLang="en-US" sz="2800" b="1" dirty="0">
              <a:latin typeface="Calibri" panose="020F0502020204030204" pitchFamily="34" charset="0"/>
              <a:cs typeface="Calibri" panose="020F0502020204030204" pitchFamily="34" charset="0"/>
            </a:endParaRPr>
          </a:p>
          <a:p>
            <a:pPr eaLnBrk="1" fontAlgn="auto" hangingPunct="1">
              <a:spcAft>
                <a:spcPts val="0"/>
              </a:spcAft>
              <a:defRPr/>
            </a:pPr>
            <a:r>
              <a:rPr lang="en-US" altLang="en-US" sz="2800" dirty="0">
                <a:latin typeface="Calibri" panose="020F0502020204030204" pitchFamily="34" charset="0"/>
                <a:cs typeface="Calibri" panose="020F0502020204030204" pitchFamily="34" charset="0"/>
              </a:rPr>
              <a:t>link www.yqcaprogram.org </a:t>
            </a:r>
          </a:p>
          <a:p>
            <a:pPr eaLnBrk="1" fontAlgn="auto" hangingPunct="1">
              <a:spcAft>
                <a:spcPts val="0"/>
              </a:spcAft>
              <a:defRPr/>
            </a:pPr>
            <a:r>
              <a:rPr lang="en-US" altLang="en-US" sz="2800" dirty="0">
                <a:latin typeface="Calibri" panose="020F0502020204030204" pitchFamily="34" charset="0"/>
                <a:cs typeface="Calibri" panose="020F0502020204030204" pitchFamily="34" charset="0"/>
              </a:rPr>
              <a:t>Must be Completed by </a:t>
            </a:r>
            <a:r>
              <a:rPr lang="en-US" altLang="en-US" sz="2800" dirty="0">
                <a:highlight>
                  <a:srgbClr val="FFFF00"/>
                </a:highlight>
                <a:latin typeface="Calibri" panose="020F0502020204030204" pitchFamily="34" charset="0"/>
                <a:cs typeface="Calibri" panose="020F0502020204030204" pitchFamily="34" charset="0"/>
              </a:rPr>
              <a:t>June 09, 2025</a:t>
            </a:r>
          </a:p>
          <a:p>
            <a:pPr eaLnBrk="1" fontAlgn="auto" hangingPunct="1">
              <a:spcAft>
                <a:spcPts val="0"/>
              </a:spcAft>
              <a:defRPr/>
            </a:pPr>
            <a:r>
              <a:rPr lang="en-US" altLang="en-US" sz="2800" dirty="0">
                <a:latin typeface="Calibri" panose="020F0502020204030204" pitchFamily="34" charset="0"/>
                <a:cs typeface="Calibri" panose="020F0502020204030204" pitchFamily="34" charset="0"/>
              </a:rPr>
              <a:t>Copy of cert must be provided to office. Submit certificate to YQCA google submission form </a:t>
            </a:r>
            <a:r>
              <a:rPr kumimoji="0" lang="en-US" altLang="en-US" sz="2800" b="0" i="0" u="none" strike="noStrike" cap="none" normalizeH="0" baseline="0" dirty="0">
                <a:ln>
                  <a:noFill/>
                </a:ln>
                <a:solidFill>
                  <a:schemeClr val="tx1"/>
                </a:solidFill>
                <a:effectLst/>
                <a:highlight>
                  <a:srgbClr val="FFFF00"/>
                </a:highlight>
                <a:hlinkClick r:id="rId3">
                  <a:extLst>
                    <a:ext uri="{A12FA001-AC4F-418D-AE19-62706E023703}">
                      <ahyp:hlinkClr xmlns:ahyp="http://schemas.microsoft.com/office/drawing/2018/hyperlinkcolor" val="tx"/>
                    </a:ext>
                  </a:extLst>
                </a:hlinkClick>
              </a:rPr>
              <a:t>https://forms.gle/wY23xBgeJ4AyrT3a8</a:t>
            </a:r>
            <a:r>
              <a:rPr kumimoji="0" lang="en-US" altLang="en-US" sz="2800" b="0" i="0" u="none" strike="noStrike" cap="none" normalizeH="0" baseline="0" dirty="0">
                <a:ln>
                  <a:noFill/>
                </a:ln>
                <a:solidFill>
                  <a:schemeClr val="tx1"/>
                </a:solidFill>
                <a:effectLst/>
                <a:highlight>
                  <a:srgbClr val="FFFF00"/>
                </a:highlight>
              </a:rPr>
              <a:t> </a:t>
            </a:r>
            <a:r>
              <a:rPr lang="en-US" altLang="en-US" sz="2800" dirty="0">
                <a:highlight>
                  <a:srgbClr val="FFFF00"/>
                </a:highlight>
                <a:latin typeface="Calibri" panose="020F0502020204030204" pitchFamily="34" charset="0"/>
                <a:cs typeface="Calibri" panose="020F0502020204030204" pitchFamily="34" charset="0"/>
              </a:rPr>
              <a:t>link in network</a:t>
            </a:r>
          </a:p>
        </p:txBody>
      </p:sp>
      <p:sp>
        <p:nvSpPr>
          <p:cNvPr id="18436" name="TextBox 4">
            <a:extLst>
              <a:ext uri="{FF2B5EF4-FFF2-40B4-BE49-F238E27FC236}">
                <a16:creationId xmlns:a16="http://schemas.microsoft.com/office/drawing/2014/main" id="{CDCEA076-D172-43C7-A6F4-8034DAC0D3CD}"/>
              </a:ext>
            </a:extLst>
          </p:cNvPr>
          <p:cNvSpPr txBox="1">
            <a:spLocks noChangeArrowheads="1"/>
          </p:cNvSpPr>
          <p:nvPr/>
        </p:nvSpPr>
        <p:spPr bwMode="auto">
          <a:xfrm>
            <a:off x="5715000" y="6477001"/>
            <a:ext cx="4953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700">
                <a:latin typeface="Times New Roman" panose="02020603050405020304" pitchFamily="18" charset="0"/>
              </a:rPr>
              <a:t>MSU is an affirmative-action, equal-opportunity employer. Michigan State University Extension programs and materials are open to all without regard to race, color, national origin, gender, gender identity, religion, age, height, weight, disability, political beliefs, sexual orientation, marital status, family status or veteran status.</a:t>
            </a:r>
          </a:p>
        </p:txBody>
      </p:sp>
      <p:pic>
        <p:nvPicPr>
          <p:cNvPr id="18437" name="Picture 5" descr="http://anrcom.msu.edu/uploads/images/33/MSUE%202010_RGB_Green_150_5in.jpg">
            <a:hlinkClick r:id="rId4"/>
            <a:extLst>
              <a:ext uri="{FF2B5EF4-FFF2-40B4-BE49-F238E27FC236}">
                <a16:creationId xmlns:a16="http://schemas.microsoft.com/office/drawing/2014/main" id="{A70E749D-C7F8-4819-909F-AF1770253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6477001"/>
            <a:ext cx="271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clover2">
            <a:extLst>
              <a:ext uri="{FF2B5EF4-FFF2-40B4-BE49-F238E27FC236}">
                <a16:creationId xmlns:a16="http://schemas.microsoft.com/office/drawing/2014/main" id="{4F09D9B9-F224-4035-ABAB-20234B13BA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2851" y="1006475"/>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clover2">
            <a:extLst>
              <a:ext uri="{FF2B5EF4-FFF2-40B4-BE49-F238E27FC236}">
                <a16:creationId xmlns:a16="http://schemas.microsoft.com/office/drawing/2014/main" id="{A43176CB-39D6-50FD-28A0-E79A36557E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0949" y="1006475"/>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4555E2C98EB4AB0B901FEDB4D97A1" ma:contentTypeVersion="18" ma:contentTypeDescription="Create a new document." ma:contentTypeScope="" ma:versionID="b198b5669d7a5b3aee2a48138a9a860a">
  <xsd:schema xmlns:xsd="http://www.w3.org/2001/XMLSchema" xmlns:xs="http://www.w3.org/2001/XMLSchema" xmlns:p="http://schemas.microsoft.com/office/2006/metadata/properties" xmlns:ns2="d4a75683-a49e-4fd0-87df-0d759a2db350" xmlns:ns3="087ed469-51da-4aa9-b03b-2770ec43ee43" xmlns:ns4="d92d4f40-b75b-4726-8c43-08775ca2dfa8" targetNamespace="http://schemas.microsoft.com/office/2006/metadata/properties" ma:root="true" ma:fieldsID="7816c672ac37104ffd2faa628ec0e1a7" ns2:_="" ns3:_="" ns4:_="">
    <xsd:import namespace="d4a75683-a49e-4fd0-87df-0d759a2db350"/>
    <xsd:import namespace="087ed469-51da-4aa9-b03b-2770ec43ee43"/>
    <xsd:import namespace="d92d4f40-b75b-4726-8c43-08775ca2df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75683-a49e-4fd0-87df-0d759a2db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7ed469-51da-4aa9-b03b-2770ec43ee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2d4f40-b75b-4726-8c43-08775ca2dfa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1e48ccb-c5e3-4fb6-8723-abfba1da35c3}" ma:internalName="TaxCatchAll" ma:showField="CatchAllData" ma:web="d92d4f40-b75b-4726-8c43-08775ca2d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4a75683-a49e-4fd0-87df-0d759a2db350">
      <Terms xmlns="http://schemas.microsoft.com/office/infopath/2007/PartnerControls"/>
    </lcf76f155ced4ddcb4097134ff3c332f>
    <TaxCatchAll xmlns="d92d4f40-b75b-4726-8c43-08775ca2dfa8" xsi:nil="true"/>
  </documentManagement>
</p:properties>
</file>

<file path=customXml/itemProps1.xml><?xml version="1.0" encoding="utf-8"?>
<ds:datastoreItem xmlns:ds="http://schemas.openxmlformats.org/officeDocument/2006/customXml" ds:itemID="{1F8936FE-EA4D-43C0-BD11-9061DA1EC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75683-a49e-4fd0-87df-0d759a2db350"/>
    <ds:schemaRef ds:uri="087ed469-51da-4aa9-b03b-2770ec43ee43"/>
    <ds:schemaRef ds:uri="d92d4f40-b75b-4726-8c43-08775ca2d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B44F5D-6C3B-4674-9E92-D90479BD09B6}">
  <ds:schemaRefs>
    <ds:schemaRef ds:uri="http://schemas.microsoft.com/office/2006/metadata/longProperties"/>
  </ds:schemaRefs>
</ds:datastoreItem>
</file>

<file path=customXml/itemProps3.xml><?xml version="1.0" encoding="utf-8"?>
<ds:datastoreItem xmlns:ds="http://schemas.openxmlformats.org/officeDocument/2006/customXml" ds:itemID="{F9492BFF-3764-4373-A355-DF9B5E8F4F64}">
  <ds:schemaRefs>
    <ds:schemaRef ds:uri="http://schemas.microsoft.com/sharepoint/v3/contenttype/forms"/>
  </ds:schemaRefs>
</ds:datastoreItem>
</file>

<file path=customXml/itemProps4.xml><?xml version="1.0" encoding="utf-8"?>
<ds:datastoreItem xmlns:ds="http://schemas.openxmlformats.org/officeDocument/2006/customXml" ds:itemID="{BABB507F-18A5-47B1-8561-210A0BF9E1DD}">
  <ds:schemaRefs>
    <ds:schemaRef ds:uri="087ed469-51da-4aa9-b03b-2770ec43ee43"/>
    <ds:schemaRef ds:uri="d4a75683-a49e-4fd0-87df-0d759a2db350"/>
    <ds:schemaRef ds:uri="d92d4f40-b75b-4726-8c43-08775ca2df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Organic</Template>
  <TotalTime>7668</TotalTime>
  <Words>2364</Words>
  <Application>Microsoft Office PowerPoint</Application>
  <PresentationFormat>Widescreen</PresentationFormat>
  <Paragraphs>316</Paragraphs>
  <Slides>31</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72 Black</vt:lpstr>
      <vt:lpstr>72 Condensed</vt:lpstr>
      <vt:lpstr>Algerian</vt:lpstr>
      <vt:lpstr>Aptos</vt:lpstr>
      <vt:lpstr>Arial</vt:lpstr>
      <vt:lpstr>Calibri</vt:lpstr>
      <vt:lpstr>Garamond</vt:lpstr>
      <vt:lpstr>Helvetica</vt:lpstr>
      <vt:lpstr>New</vt:lpstr>
      <vt:lpstr>Segoe Script</vt:lpstr>
      <vt:lpstr>Symbol</vt:lpstr>
      <vt:lpstr>Times New Roman</vt:lpstr>
      <vt:lpstr>Wingdings</vt:lpstr>
      <vt:lpstr>Organic</vt:lpstr>
      <vt:lpstr>PowerPoint Presentation</vt:lpstr>
      <vt:lpstr>2025 Pre-Fair Meeting</vt:lpstr>
      <vt:lpstr>Pledges </vt:lpstr>
      <vt:lpstr>Your Extension Staff </vt:lpstr>
      <vt:lpstr>What’s in your folder?</vt:lpstr>
      <vt:lpstr>PowerPoint Presentation</vt:lpstr>
      <vt:lpstr>Paperwork and  Payment turn in</vt:lpstr>
      <vt:lpstr>PowerPoint Presentation</vt:lpstr>
      <vt:lpstr>YQCA Training</vt:lpstr>
      <vt:lpstr>Junior Superintendents</vt:lpstr>
      <vt:lpstr>Crafts I and II</vt:lpstr>
      <vt:lpstr>Educational Building</vt:lpstr>
      <vt:lpstr>Shooting Sports Denise Williams  419-280-1332 </vt:lpstr>
      <vt:lpstr>Produce &amp; Horticulture</vt:lpstr>
      <vt:lpstr>       Jr. Livestock Association</vt:lpstr>
      <vt:lpstr>   </vt:lpstr>
      <vt:lpstr>Dogs/ Cats </vt:lpstr>
      <vt:lpstr>Communications</vt:lpstr>
      <vt:lpstr>Horse &amp; Pony</vt:lpstr>
      <vt:lpstr>Awards</vt:lpstr>
      <vt:lpstr>Human Resources</vt:lpstr>
      <vt:lpstr> Cloverbud Recognition</vt:lpstr>
      <vt:lpstr>Green Thumb Expo</vt:lpstr>
      <vt:lpstr>4-H night @ Flat Rock speedway</vt:lpstr>
      <vt:lpstr>PowerPoint Presentation</vt:lpstr>
      <vt:lpstr>Other important Items </vt:lpstr>
      <vt:lpstr>District appointments and voting</vt:lpstr>
      <vt:lpstr>District Meetings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Pre-fair Meeting</dc:title>
  <dc:creator>Judy See</dc:creator>
  <cp:lastModifiedBy>Genaw, Jean</cp:lastModifiedBy>
  <cp:revision>3</cp:revision>
  <cp:lastPrinted>2023-05-04T19:03:48Z</cp:lastPrinted>
  <dcterms:created xsi:type="dcterms:W3CDTF">2010-04-29T02:57:49Z</dcterms:created>
  <dcterms:modified xsi:type="dcterms:W3CDTF">2025-05-02T00:28:39Z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946800.000000000</vt:lpwstr>
  </property>
  <property fmtid="{D5CDD505-2E9C-101B-9397-08002B2CF9AE}" pid="3" name="ContentTypeId">
    <vt:lpwstr>0x0101009E04555E2C98EB4AB0B901FEDB4D97A1</vt:lpwstr>
  </property>
  <property fmtid="{D5CDD505-2E9C-101B-9397-08002B2CF9AE}" pid="4" name="MediaServiceImageTags">
    <vt:lpwstr/>
  </property>
</Properties>
</file>